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508" r:id="rId3"/>
    <p:sldId id="491" r:id="rId4"/>
    <p:sldId id="492" r:id="rId5"/>
    <p:sldId id="375" r:id="rId6"/>
    <p:sldId id="407" r:id="rId7"/>
    <p:sldId id="473" r:id="rId8"/>
    <p:sldId id="408" r:id="rId9"/>
    <p:sldId id="378" r:id="rId10"/>
    <p:sldId id="379" r:id="rId11"/>
    <p:sldId id="380" r:id="rId12"/>
    <p:sldId id="381" r:id="rId13"/>
    <p:sldId id="382" r:id="rId14"/>
    <p:sldId id="494" r:id="rId15"/>
    <p:sldId id="493" r:id="rId16"/>
    <p:sldId id="387" r:id="rId17"/>
    <p:sldId id="445" r:id="rId18"/>
    <p:sldId id="448" r:id="rId19"/>
    <p:sldId id="495" r:id="rId20"/>
    <p:sldId id="450" r:id="rId21"/>
    <p:sldId id="451" r:id="rId22"/>
    <p:sldId id="452" r:id="rId23"/>
    <p:sldId id="456" r:id="rId24"/>
    <p:sldId id="457" r:id="rId25"/>
    <p:sldId id="477" r:id="rId26"/>
    <p:sldId id="475" r:id="rId27"/>
    <p:sldId id="480" r:id="rId28"/>
    <p:sldId id="496" r:id="rId29"/>
    <p:sldId id="497" r:id="rId30"/>
    <p:sldId id="498" r:id="rId31"/>
    <p:sldId id="499" r:id="rId32"/>
    <p:sldId id="500" r:id="rId33"/>
    <p:sldId id="507" r:id="rId34"/>
    <p:sldId id="501" r:id="rId35"/>
    <p:sldId id="504" r:id="rId36"/>
    <p:sldId id="503" r:id="rId37"/>
    <p:sldId id="502" r:id="rId38"/>
    <p:sldId id="505" r:id="rId39"/>
    <p:sldId id="506" r:id="rId40"/>
    <p:sldId id="405" r:id="rId41"/>
    <p:sldId id="482" r:id="rId42"/>
    <p:sldId id="296" r:id="rId43"/>
    <p:sldId id="509" r:id="rId44"/>
    <p:sldId id="510" r:id="rId45"/>
    <p:sldId id="511" r:id="rId46"/>
  </p:sldIdLst>
  <p:sldSz cx="9144000" cy="6858000" type="screen4x3"/>
  <p:notesSz cx="8229600" cy="109093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FFFF00"/>
        </a:solidFill>
        <a:latin typeface="Wwin_Burmese1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7FFF"/>
    <a:srgbClr val="F9A9B6"/>
    <a:srgbClr val="E81034"/>
    <a:srgbClr val="023CCC"/>
    <a:srgbClr val="2F6AFD"/>
    <a:srgbClr val="FEF800"/>
    <a:srgbClr val="DEDEDE"/>
    <a:srgbClr val="78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9" autoAdjust="0"/>
  </p:normalViewPr>
  <p:slideViewPr>
    <p:cSldViewPr snapToGrid="0">
      <p:cViewPr varScale="1">
        <p:scale>
          <a:sx n="128" d="100"/>
          <a:sy n="128" d="100"/>
        </p:scale>
        <p:origin x="-1616" y="-112"/>
      </p:cViewPr>
      <p:guideLst>
        <p:guide orient="horz" pos="2544"/>
        <p:guide orient="horz" pos="2030"/>
        <p:guide orient="horz" pos="4184"/>
        <p:guide pos="2880"/>
        <p:guide pos="4861"/>
        <p:guide pos="5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16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260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62" tIns="54681" rIns="109362" bIns="54681"/>
          <a:lstStyle>
            <a:lvl1pPr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88568" indent="-341757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67028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13839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60650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007462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54273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101084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647895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400">
                <a:solidFill>
                  <a:srgbClr val="000000"/>
                </a:solidFill>
              </a:rPr>
              <a:pPr eaLnBrk="1" hangingPunct="1"/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818197"/>
            <a:ext cx="5486400" cy="4090988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</a:rPr>
              <a:t>Preaching (</a:t>
            </a:r>
            <a:r>
              <a:rPr lang="en-US" dirty="0" err="1">
                <a:solidFill>
                  <a:srgbClr val="FFFFFF"/>
                </a:solidFill>
                <a:latin typeface="Arial" charset="0"/>
              </a:rPr>
              <a:t>pr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FFFFFF"/>
                </a:solidFill>
                <a:latin typeface="Arial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090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3596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925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28264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631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5539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1187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52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37591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431084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33307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38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my-MM" sz="3600" b="0">
                <a:solidFill>
                  <a:schemeClr val="bg1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3"/>
            <a:ext cx="8704262" cy="454025"/>
            <a:chOff x="149" y="3969"/>
            <a:chExt cx="5483" cy="286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 </a:t>
              </a: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The </a:t>
              </a:r>
              <a:r>
                <a:rPr lang="ja-JP" altLang="en-US" sz="2400">
                  <a:solidFill>
                    <a:schemeClr val="accent1"/>
                  </a:solidFill>
                  <a:latin typeface="Times" charset="0"/>
                </a:rPr>
                <a:t>“</a:t>
              </a: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Opened</a:t>
              </a:r>
              <a:r>
                <a:rPr lang="ja-JP" altLang="en-US" sz="2400">
                  <a:solidFill>
                    <a:schemeClr val="accent1"/>
                  </a:solidFill>
                  <a:latin typeface="Times" charset="0"/>
                </a:rPr>
                <a:t>”</a:t>
              </a: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 Bible</a:t>
              </a:r>
              <a:endParaRPr lang="en-US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3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5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0" y="3997325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5" y="3402013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88" y="4754563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50850" y="6445250"/>
            <a:ext cx="973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8413" y="6427788"/>
            <a:ext cx="661987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</a:pPr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</a:pPr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186" eaLnBrk="1" hangingPunct="1">
                <a:spcBef>
                  <a:spcPct val="0"/>
                </a:spcBef>
              </a:pPr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186" eaLnBrk="1" hangingPunct="1">
              <a:spcBef>
                <a:spcPct val="0"/>
              </a:spcBef>
              <a:defRPr/>
            </a:pPr>
            <a:endParaRPr lang="en-US" b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186" eaLnBrk="1" hangingPunct="1">
              <a:spcBef>
                <a:spcPct val="0"/>
              </a:spcBef>
              <a:defRPr/>
            </a:pPr>
            <a:endParaRPr lang="en-US" b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186" eaLnBrk="1" hangingPunct="1">
              <a:spcBef>
                <a:spcPct val="0"/>
              </a:spcBef>
              <a:defRPr/>
            </a:pPr>
            <a:fld id="{61F442D0-A11F-2640-8129-5D1BEF7A3C1E}" type="slidenum">
              <a:rPr lang="en-US" b="0" smtClean="0"/>
              <a:pPr defTabSz="914186" eaLnBrk="1" hangingPunct="1">
                <a:spcBef>
                  <a:spcPct val="0"/>
                </a:spcBef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28135" y="-579437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0" dirty="0">
                <a:latin typeface="+mj-lt"/>
                <a:ea typeface="+mn-ea"/>
              </a:rPr>
              <a:t>Burmese</a:t>
            </a:r>
            <a:endParaRPr lang="my-MM" sz="3200" b="0" dirty="0">
              <a:latin typeface="+mj-lt"/>
              <a:ea typeface="+mn-e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05049" y="412978"/>
            <a:ext cx="732948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3800" dirty="0" err="1">
                <a:latin typeface="WinInnwa" charset="0"/>
              </a:rPr>
              <a:t>or®musrf;pm</a:t>
            </a:r>
            <a:endParaRPr lang="en-US" sz="13800" dirty="0">
              <a:latin typeface="WinInnwa" charset="0"/>
            </a:endParaRPr>
          </a:p>
          <a:p>
            <a:pPr>
              <a:spcBef>
                <a:spcPct val="0"/>
              </a:spcBef>
            </a:pPr>
            <a:r>
              <a:rPr lang="en-US" sz="13800" dirty="0" err="1">
                <a:latin typeface="WinInnwa" charset="0"/>
              </a:rPr>
              <a:t>tkwfNrpf</a:t>
            </a:r>
            <a:endParaRPr lang="en-US" sz="13800" dirty="0">
              <a:latin typeface="WinInnwa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6200" y="5211485"/>
            <a:ext cx="8596313" cy="1346200"/>
            <a:chOff x="48" y="3424"/>
            <a:chExt cx="5415" cy="84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 dirty="0" smtClean="0">
                  <a:solidFill>
                    <a:srgbClr val="FFFB0C"/>
                  </a:solidFill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  <a:endParaRPr lang="en-US" altLang="ko-KR" sz="2000" dirty="0">
                <a:solidFill>
                  <a:srgbClr val="FFFB0C"/>
                </a:solidFill>
                <a:latin typeface="Helvetica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76250" y="507178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i="1" dirty="0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</a:t>
            </a:r>
            <a:r>
              <a:rPr lang="en-US" altLang="ko-KR" b="1" i="1" dirty="0">
                <a:solidFill>
                  <a:srgbClr val="FAFD00"/>
                </a:solidFill>
                <a:latin typeface="Win 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jrdk.rS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o</a:t>
            </a:r>
            <a:r>
              <a:rPr lang="en-US" b="1" dirty="0" err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(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edkifiHwumtrSkawmfaqmifvkyfief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;</a:t>
            </a:r>
            <a: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  <a:t>) </a:t>
            </a:r>
            <a:b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</a:br>
            <a: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  <a:t>\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wifjycsuf</a:t>
            </a:r>
            <a:endParaRPr lang="en-US" altLang="ko-KR" b="1" i="1" dirty="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-34791" y="6381328"/>
            <a:ext cx="9252520" cy="40011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Dr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ရက္ခ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ဂရီဖိတ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္၊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စကၤပူဓမၼေကာလိ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ပ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•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 Innwa" pitchFamily="2" charset="0"/>
                <a:ea typeface="+mn-ea"/>
              </a:rPr>
              <a:t>1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2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3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4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7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 Innwa" pitchFamily="2" charset="0"/>
                <a:ea typeface="+mn-ea"/>
              </a:rPr>
              <a:t>8</a:t>
            </a:r>
          </a:p>
        </p:txBody>
      </p:sp>
      <p:sp>
        <p:nvSpPr>
          <p:cNvPr id="11274" name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3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3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1" name="Rectangle 47"/>
          <p:cNvSpPr>
            <a:spLocks noChangeArrowheads="1"/>
          </p:cNvSpPr>
          <p:nvPr/>
        </p:nvSpPr>
        <p:spPr bwMode="auto">
          <a:xfrm rot="240000">
            <a:off x="2527300" y="4872038"/>
            <a:ext cx="14335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 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 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 Innwa" pitchFamily="2" charset="0"/>
              <a:ea typeface="+mn-ea"/>
            </a:endParaRP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 rot="18254599">
            <a:off x="4795837" y="3284538"/>
            <a:ext cx="19399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 Innwa" pitchFamily="2" charset="0"/>
                <a:ea typeface="+mn-ea"/>
              </a:rPr>
              <a:t> </a:t>
            </a:r>
            <a:r>
              <a:rPr lang="en-US" sz="2800">
                <a:solidFill>
                  <a:srgbClr val="D00224"/>
                </a:solidFill>
                <a:latin typeface="Win 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 Innwa" pitchFamily="2" charset="0"/>
              <a:ea typeface="+mn-ea"/>
            </a:endParaRPr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 rot="19276533">
            <a:off x="5203825" y="3424238"/>
            <a:ext cx="25003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 sz="2800">
                <a:latin typeface="WinInnwa" charset="0"/>
              </a:rPr>
              <a:t>wrefawmf0wÅK</a:t>
            </a:r>
            <a:endParaRPr lang="en-US">
              <a:latin typeface="WinInnwa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10" name="Oval 26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sp>
        <p:nvSpPr>
          <p:cNvPr id="144412" name="Oval 28"/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 rot="-2327321">
            <a:off x="5164138" y="3897313"/>
            <a:ext cx="1135062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 rot="1755647">
            <a:off x="2284413" y="4362450"/>
            <a:ext cx="18891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800">
                <a:latin typeface="WinInnwa" pitchFamily="2" charset="0"/>
                <a:ea typeface="+mn-ea"/>
              </a:rPr>
              <a:t>ordkif;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sp>
        <p:nvSpPr>
          <p:cNvPr id="11286" name="Text Box 5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 Innwa" charset="0"/>
              </a:rPr>
              <a:t> </a:t>
            </a:r>
          </a:p>
        </p:txBody>
      </p:sp>
      <p:sp>
        <p:nvSpPr>
          <p:cNvPr id="144449" name="Text Box 65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4450" name="Text Box 66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144451" name="Rectangle 67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 Innwa" pitchFamily="2" charset="0"/>
                <a:ea typeface="+mn-ea"/>
              </a:rPr>
              <a:t>10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 Innwa" pitchFamily="2" charset="0"/>
              <a:ea typeface="+mn-ea"/>
            </a:endParaRPr>
          </a:p>
        </p:txBody>
      </p:sp>
      <p:sp>
        <p:nvSpPr>
          <p:cNvPr id="11290" name="Text Box 68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 Innwa" charset="0"/>
              </a:rPr>
              <a:t>4</a:t>
            </a:r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579438" y="2905125"/>
            <a:ext cx="7935912" cy="630238"/>
            <a:chOff x="683" y="1804"/>
            <a:chExt cx="4698" cy="294"/>
          </a:xfrm>
        </p:grpSpPr>
        <p:sp>
          <p:nvSpPr>
            <p:cNvPr id="144454" name="Text Box 70"/>
            <p:cNvSpPr txBox="1">
              <a:spLocks noChangeArrowheads="1"/>
            </p:cNvSpPr>
            <p:nvPr/>
          </p:nvSpPr>
          <p:spPr bwMode="auto">
            <a:xfrm>
              <a:off x="683" y="1825"/>
              <a:ext cx="4504" cy="273"/>
            </a:xfrm>
            <a:prstGeom prst="rect">
              <a:avLst/>
            </a:prstGeom>
            <a:gradFill rotWithShape="0">
              <a:gsLst>
                <a:gs pos="0">
                  <a:srgbClr val="011C5E"/>
                </a:gs>
                <a:gs pos="50000">
                  <a:srgbClr val="023CCC"/>
                </a:gs>
                <a:gs pos="100000">
                  <a:srgbClr val="011C5E"/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0">
                  <a:solidFill>
                    <a:srgbClr val="000000"/>
                  </a:solidFill>
                  <a:latin typeface="Win Innwa" pitchFamily="2" charset="0"/>
                  <a:ea typeface="+mn-ea"/>
                </a:rPr>
                <a:t>  </a:t>
              </a:r>
              <a:r>
                <a:rPr lang="en-US" sz="3200">
                  <a:solidFill>
                    <a:srgbClr val="000000"/>
                  </a:solidFill>
                  <a:latin typeface="Win Innwa" pitchFamily="2" charset="0"/>
                  <a:ea typeface="+mn-ea"/>
                </a:rPr>
                <a:t>What follows? A body of writing!</a:t>
              </a:r>
              <a:endParaRPr lang="en-US" sz="3200" b="0">
                <a:solidFill>
                  <a:srgbClr val="000000"/>
                </a:solidFill>
                <a:latin typeface="Win Innwa" pitchFamily="2" charset="0"/>
                <a:ea typeface="+mn-ea"/>
              </a:endParaRPr>
            </a:p>
          </p:txBody>
        </p:sp>
        <p:sp>
          <p:nvSpPr>
            <p:cNvPr id="11293" name="Text Box 71"/>
            <p:cNvSpPr txBox="1">
              <a:spLocks noChangeArrowheads="1"/>
            </p:cNvSpPr>
            <p:nvPr/>
          </p:nvSpPr>
          <p:spPr bwMode="auto">
            <a:xfrm>
              <a:off x="815" y="1804"/>
              <a:ext cx="456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FEF800"/>
                  </a:solidFill>
                  <a:latin typeface="WinInnwa" charset="0"/>
                </a:rPr>
                <a:t>pmukd,fta&amp;;tom;ü tb,ft&amp;myg0ifovJqdk&amp;if-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12" grpId="0" animBg="1"/>
      <p:bldP spid="144413" grpId="0" animBg="1"/>
      <p:bldP spid="1444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2298" name="Line 38"/>
          <p:cNvSpPr>
            <a:spLocks noChangeShapeType="1"/>
          </p:cNvSpPr>
          <p:nvPr/>
        </p:nvSpPr>
        <p:spPr bwMode="auto">
          <a:xfrm>
            <a:off x="2133600" y="4884738"/>
            <a:ext cx="1541463" cy="11271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3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4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4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4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/>
          <p:cNvSpPr>
            <a:spLocks noChangeArrowheads="1"/>
          </p:cNvSpPr>
          <p:nvPr/>
        </p:nvSpPr>
        <p:spPr bwMode="auto">
          <a:xfrm rot="3267768">
            <a:off x="2238376" y="3455987"/>
            <a:ext cx="25400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  </a:t>
            </a:r>
            <a:r>
              <a:rPr lang="en-US" sz="2400">
                <a:latin typeface="WinInnwa" pitchFamily="2" charset="0"/>
                <a:ea typeface="+mn-ea"/>
              </a:rPr>
              <a:t>uAsmqefaompmrsm;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145456" name="Rectangle 48"/>
          <p:cNvSpPr>
            <a:spLocks noChangeArrowheads="1"/>
          </p:cNvSpPr>
          <p:nvPr/>
        </p:nvSpPr>
        <p:spPr bwMode="auto">
          <a:xfrm rot="20643327">
            <a:off x="4940300" y="4384675"/>
            <a:ext cx="26289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pmapmifrsm;/ aypmrsm;</a:t>
            </a:r>
          </a:p>
        </p:txBody>
      </p:sp>
      <p:sp>
        <p:nvSpPr>
          <p:cNvPr id="145457" name="Rectangle 49"/>
          <p:cNvSpPr>
            <a:spLocks noChangeArrowheads="1"/>
          </p:cNvSpPr>
          <p:nvPr/>
        </p:nvSpPr>
        <p:spPr bwMode="auto">
          <a:xfrm rot="19276533">
            <a:off x="4651375" y="3929063"/>
            <a:ext cx="23082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1EFDEA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1EFDEA"/>
                </a:solidFill>
                <a:latin typeface="WinInnwa" charset="0"/>
              </a:rPr>
              <a:t>wrefawmf0wÅK</a:t>
            </a:r>
          </a:p>
        </p:txBody>
      </p:sp>
      <p:sp>
        <p:nvSpPr>
          <p:cNvPr id="145458" name="Rectangle 50"/>
          <p:cNvSpPr>
            <a:spLocks noChangeArrowheads="1"/>
          </p:cNvSpPr>
          <p:nvPr/>
        </p:nvSpPr>
        <p:spPr bwMode="auto">
          <a:xfrm rot="1755647">
            <a:off x="2284413" y="4310063"/>
            <a:ext cx="18891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1EFDEA"/>
                </a:solidFill>
                <a:latin typeface="WinInnwa" pitchFamily="2" charset="0"/>
                <a:ea typeface="+mn-ea"/>
              </a:rPr>
              <a:t> orkdif;</a:t>
            </a:r>
          </a:p>
        </p:txBody>
      </p:sp>
      <p:sp>
        <p:nvSpPr>
          <p:cNvPr id="145459" name="Rectangle 51"/>
          <p:cNvSpPr>
            <a:spLocks noChangeArrowheads="1"/>
          </p:cNvSpPr>
          <p:nvPr/>
        </p:nvSpPr>
        <p:spPr bwMode="auto">
          <a:xfrm rot="240000">
            <a:off x="2441575" y="4672013"/>
            <a:ext cx="12858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1EFDEA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1EFDEA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1EFDEA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5460" name="Rectangle 52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1EFDEA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1EFDEA"/>
                </a:solidFill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 rot="3056342">
            <a:off x="2875756" y="3686969"/>
            <a:ext cx="16097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 rot="-927884">
            <a:off x="5294313" y="4475163"/>
            <a:ext cx="13223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5465" name="Oval 5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66" name="Oval 5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5469" name="Oval 6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70" name="Oval 6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71" name="Line 6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45437" name="Oval 29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2315" name="Text Box 71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45489" name="Text Box 81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5490" name="Text Box 82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145491" name="Rectangle 83"/>
          <p:cNvSpPr>
            <a:spLocks noChangeArrowheads="1"/>
          </p:cNvSpPr>
          <p:nvPr/>
        </p:nvSpPr>
        <p:spPr bwMode="auto">
          <a:xfrm>
            <a:off x="8091488" y="6427788"/>
            <a:ext cx="2936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11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2319" name="Text Box 8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  <p:bldP spid="145434" grpId="0" animBg="1"/>
      <p:bldP spid="145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32000" y="4578350"/>
            <a:ext cx="13001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3322" name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1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2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23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25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26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 rot="5246759">
            <a:off x="3432175" y="3740150"/>
            <a:ext cx="20478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ya&amp;mzufrsm;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46560" name="Rectangle 128"/>
          <p:cNvSpPr>
            <a:spLocks noChangeArrowheads="1"/>
          </p:cNvSpPr>
          <p:nvPr/>
        </p:nvSpPr>
        <p:spPr bwMode="auto">
          <a:xfrm>
            <a:off x="5432425" y="4989513"/>
            <a:ext cx="21050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Asm'dwfusrf;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146561" name="Rectangle 129"/>
          <p:cNvSpPr>
            <a:spLocks noChangeArrowheads="1"/>
          </p:cNvSpPr>
          <p:nvPr/>
        </p:nvSpPr>
        <p:spPr bwMode="auto">
          <a:xfrm rot="3267768">
            <a:off x="2482850" y="3795713"/>
            <a:ext cx="2270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uAsmqefaompmrsm;</a:t>
            </a:r>
          </a:p>
        </p:txBody>
      </p:sp>
      <p:sp>
        <p:nvSpPr>
          <p:cNvPr id="146562" name="Rectangle 130"/>
          <p:cNvSpPr>
            <a:spLocks noChangeArrowheads="1"/>
          </p:cNvSpPr>
          <p:nvPr/>
        </p:nvSpPr>
        <p:spPr bwMode="auto">
          <a:xfrm rot="20643327">
            <a:off x="4814888" y="4440238"/>
            <a:ext cx="2330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pmapmifrsm;/ aypmrsm;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563" name="Rectangle 131"/>
          <p:cNvSpPr>
            <a:spLocks noChangeArrowheads="1"/>
          </p:cNvSpPr>
          <p:nvPr/>
        </p:nvSpPr>
        <p:spPr bwMode="auto">
          <a:xfrm rot="19276533">
            <a:off x="5254625" y="3629025"/>
            <a:ext cx="18542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rgbClr val="D00224"/>
                </a:solidFill>
                <a:latin typeface="WinInnwa" charset="0"/>
              </a:rPr>
              <a:t>wrefawmf0wÅK</a:t>
            </a:r>
          </a:p>
        </p:txBody>
      </p:sp>
      <p:sp>
        <p:nvSpPr>
          <p:cNvPr id="146564" name="Rectangle 132"/>
          <p:cNvSpPr>
            <a:spLocks noChangeArrowheads="1"/>
          </p:cNvSpPr>
          <p:nvPr/>
        </p:nvSpPr>
        <p:spPr bwMode="auto">
          <a:xfrm rot="1755647">
            <a:off x="2298700" y="4362450"/>
            <a:ext cx="18891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orkdif;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565" name="Rectangle 133"/>
          <p:cNvSpPr>
            <a:spLocks noChangeArrowheads="1"/>
          </p:cNvSpPr>
          <p:nvPr/>
        </p:nvSpPr>
        <p:spPr bwMode="auto">
          <a:xfrm rot="931714">
            <a:off x="2292350" y="4743450"/>
            <a:ext cx="1244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566" name="Rectangle 134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46463" name="Oval 31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3341" name="Text Box 138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46580" name="Text Box 148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146581" name="Text Box 149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6582" name="Rectangle 150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3345" name="Text Box 151"/>
          <p:cNvSpPr txBox="1">
            <a:spLocks noChangeArrowheads="1"/>
          </p:cNvSpPr>
          <p:nvPr/>
        </p:nvSpPr>
        <p:spPr bwMode="auto">
          <a:xfrm>
            <a:off x="8502650" y="6353175"/>
            <a:ext cx="26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  <p:bldP spid="146463" grpId="0" animBg="1"/>
      <p:bldP spid="146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2032000" y="4578350"/>
            <a:ext cx="13001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62" name="Rectangle 18"/>
          <p:cNvSpPr>
            <a:spLocks noChangeArrowheads="1"/>
          </p:cNvSpPr>
          <p:nvPr/>
        </p:nvSpPr>
        <p:spPr bwMode="auto">
          <a:xfrm rot="5246759">
            <a:off x="3432175" y="3740150"/>
            <a:ext cx="20478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ya&amp;mzufrsm;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5432425" y="4989513"/>
            <a:ext cx="21050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Asm'dwfusrf;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313364" name="Rectangle 20"/>
          <p:cNvSpPr>
            <a:spLocks noChangeArrowheads="1"/>
          </p:cNvSpPr>
          <p:nvPr/>
        </p:nvSpPr>
        <p:spPr bwMode="auto">
          <a:xfrm rot="3267768">
            <a:off x="2482850" y="3795713"/>
            <a:ext cx="2270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uAsmqefaompmrsm;</a:t>
            </a:r>
          </a:p>
        </p:txBody>
      </p:sp>
      <p:sp>
        <p:nvSpPr>
          <p:cNvPr id="313365" name="Rectangle 21"/>
          <p:cNvSpPr>
            <a:spLocks noChangeArrowheads="1"/>
          </p:cNvSpPr>
          <p:nvPr/>
        </p:nvSpPr>
        <p:spPr bwMode="auto">
          <a:xfrm rot="20643327">
            <a:off x="4814888" y="4440238"/>
            <a:ext cx="2330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pmapmifrsm;/ aypmrsm;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66" name="Rectangle 22"/>
          <p:cNvSpPr>
            <a:spLocks noChangeArrowheads="1"/>
          </p:cNvSpPr>
          <p:nvPr/>
        </p:nvSpPr>
        <p:spPr bwMode="auto">
          <a:xfrm rot="19276533">
            <a:off x="5254625" y="3629025"/>
            <a:ext cx="18542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wrefawmf</a:t>
            </a:r>
          </a:p>
        </p:txBody>
      </p:sp>
      <p:sp>
        <p:nvSpPr>
          <p:cNvPr id="313367" name="Rectangle 23"/>
          <p:cNvSpPr>
            <a:spLocks noChangeArrowheads="1"/>
          </p:cNvSpPr>
          <p:nvPr/>
        </p:nvSpPr>
        <p:spPr bwMode="auto">
          <a:xfrm rot="1755647">
            <a:off x="2298700" y="4362450"/>
            <a:ext cx="18891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orkdif;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68" name="Rectangle 24"/>
          <p:cNvSpPr>
            <a:spLocks noChangeArrowheads="1"/>
          </p:cNvSpPr>
          <p:nvPr/>
        </p:nvSpPr>
        <p:spPr bwMode="auto">
          <a:xfrm rot="931714">
            <a:off x="2292350" y="4743450"/>
            <a:ext cx="1244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69" name="Rectangle 25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3370" name="Oval 26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3371" name="Oval 27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313373" name="Oval 29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3374" name="Oval 30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3375" name="Line 31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4365" name="Text Box 32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313379" name="Rectangle 35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4369" name="Text Box 36"/>
          <p:cNvSpPr txBox="1">
            <a:spLocks noChangeArrowheads="1"/>
          </p:cNvSpPr>
          <p:nvPr/>
        </p:nvSpPr>
        <p:spPr bwMode="auto">
          <a:xfrm>
            <a:off x="8502650" y="6353175"/>
            <a:ext cx="26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2" grpId="0" autoUpdateAnimBg="0"/>
      <p:bldP spid="313363" grpId="0" autoUpdateAnimBg="0"/>
      <p:bldP spid="313370" grpId="0" animBg="1"/>
      <p:bldP spid="3133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2032000" y="4578350"/>
            <a:ext cx="13001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6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 rot="5246759">
            <a:off x="3432175" y="3740150"/>
            <a:ext cx="20478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ya&amp;mzufrsm;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2339" name="Rectangle 19"/>
          <p:cNvSpPr>
            <a:spLocks noChangeArrowheads="1"/>
          </p:cNvSpPr>
          <p:nvPr/>
        </p:nvSpPr>
        <p:spPr bwMode="auto">
          <a:xfrm>
            <a:off x="5432425" y="4989513"/>
            <a:ext cx="21050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Asm'dwfusrf;</a:t>
            </a:r>
            <a:endParaRPr lang="en-US" sz="1600">
              <a:latin typeface="WinInnwa" pitchFamily="2" charset="0"/>
              <a:ea typeface="+mn-ea"/>
            </a:endParaRPr>
          </a:p>
        </p:txBody>
      </p:sp>
      <p:sp>
        <p:nvSpPr>
          <p:cNvPr id="312340" name="Rectangle 20"/>
          <p:cNvSpPr>
            <a:spLocks noChangeArrowheads="1"/>
          </p:cNvSpPr>
          <p:nvPr/>
        </p:nvSpPr>
        <p:spPr bwMode="auto">
          <a:xfrm rot="3267768">
            <a:off x="2482850" y="3795713"/>
            <a:ext cx="2270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uAsmqefaompmrsm;</a:t>
            </a:r>
          </a:p>
        </p:txBody>
      </p:sp>
      <p:sp>
        <p:nvSpPr>
          <p:cNvPr id="312341" name="Rectangle 21"/>
          <p:cNvSpPr>
            <a:spLocks noChangeArrowheads="1"/>
          </p:cNvSpPr>
          <p:nvPr/>
        </p:nvSpPr>
        <p:spPr bwMode="auto">
          <a:xfrm rot="20643327">
            <a:off x="4814888" y="4440238"/>
            <a:ext cx="2330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pmapmifrsm;/ aypmrsm;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 rot="19276533">
            <a:off x="5254625" y="3629025"/>
            <a:ext cx="18542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wrefawmfK</a:t>
            </a:r>
          </a:p>
        </p:txBody>
      </p:sp>
      <p:sp>
        <p:nvSpPr>
          <p:cNvPr id="312343" name="Rectangle 23"/>
          <p:cNvSpPr>
            <a:spLocks noChangeArrowheads="1"/>
          </p:cNvSpPr>
          <p:nvPr/>
        </p:nvSpPr>
        <p:spPr bwMode="auto">
          <a:xfrm rot="1755647">
            <a:off x="2298700" y="4362450"/>
            <a:ext cx="18891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orkdif;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4" name="Rectangle 24"/>
          <p:cNvSpPr>
            <a:spLocks noChangeArrowheads="1"/>
          </p:cNvSpPr>
          <p:nvPr/>
        </p:nvSpPr>
        <p:spPr bwMode="auto">
          <a:xfrm rot="931714">
            <a:off x="2292350" y="4743450"/>
            <a:ext cx="1244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D00224"/>
                </a:solidFill>
                <a:latin typeface="WinInnwa" pitchFamily="2" charset="0"/>
                <a:ea typeface="+mn-ea"/>
              </a:rPr>
              <a:t>ynwfcsuf</a:t>
            </a:r>
            <a:endParaRPr lang="en-US" sz="1600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5" name="Rectangle 25"/>
          <p:cNvSpPr>
            <a:spLocks noChangeArrowheads="1"/>
          </p:cNvSpPr>
          <p:nvPr/>
        </p:nvSpPr>
        <p:spPr bwMode="auto">
          <a:xfrm rot="18254599">
            <a:off x="4654550" y="3221038"/>
            <a:ext cx="19399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D0022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D00224"/>
                </a:solidFill>
                <a:latin typeface="WinInnwa" pitchFamily="2" charset="0"/>
                <a:ea typeface="+mn-ea"/>
              </a:rPr>
              <a:t>owif;aumif;</a:t>
            </a:r>
            <a:endParaRPr lang="en-US">
              <a:solidFill>
                <a:srgbClr val="D0022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2346" name="Oval 26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2347" name="Oval 27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312349" name="Oval 29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2350" name="Oval 30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5389" name="Text Box 32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yHkjyifopf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312355" name="Rectangle 35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5393" name="Text Box 36"/>
          <p:cNvSpPr txBox="1">
            <a:spLocks noChangeArrowheads="1"/>
          </p:cNvSpPr>
          <p:nvPr/>
        </p:nvSpPr>
        <p:spPr bwMode="auto">
          <a:xfrm>
            <a:off x="8502650" y="6353175"/>
            <a:ext cx="26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8" grpId="0" autoUpdateAnimBg="0"/>
      <p:bldP spid="312339" grpId="0" autoUpdateAnimBg="0"/>
      <p:bldP spid="312346" grpId="0" animBg="1"/>
      <p:bldP spid="3123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2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3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4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latin typeface="WinInnwa" charset="0"/>
              </a:rPr>
              <a:t>6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7</a:t>
            </a:r>
          </a:p>
        </p:txBody>
      </p:sp>
      <p:sp>
        <p:nvSpPr>
          <p:cNvPr id="16393" name="Line 16"/>
          <p:cNvSpPr>
            <a:spLocks noChangeShapeType="1"/>
          </p:cNvSpPr>
          <p:nvPr/>
        </p:nvSpPr>
        <p:spPr bwMode="auto">
          <a:xfrm flipV="1">
            <a:off x="5219700" y="4702175"/>
            <a:ext cx="1600200" cy="3556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 flipV="1">
            <a:off x="5456238" y="5230813"/>
            <a:ext cx="1427162" cy="2063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WinInnwa" pitchFamily="2" charset="0"/>
                <a:ea typeface="+mn-ea"/>
              </a:rPr>
              <a:t>8</a:t>
            </a:r>
          </a:p>
        </p:txBody>
      </p:sp>
      <p:sp>
        <p:nvSpPr>
          <p:cNvPr id="16396" name="Freeform 1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79 w 33"/>
              <a:gd name="T1" fmla="*/ 257056684 h 113"/>
              <a:gd name="T2" fmla="*/ 40322879 w 33"/>
              <a:gd name="T3" fmla="*/ 236895383 h 113"/>
              <a:gd name="T4" fmla="*/ 45363237 w 33"/>
              <a:gd name="T5" fmla="*/ 216734082 h 113"/>
              <a:gd name="T6" fmla="*/ 50403595 w 33"/>
              <a:gd name="T7" fmla="*/ 196572732 h 113"/>
              <a:gd name="T8" fmla="*/ 55443966 w 33"/>
              <a:gd name="T9" fmla="*/ 176411431 h 113"/>
              <a:gd name="T10" fmla="*/ 55443966 w 33"/>
              <a:gd name="T11" fmla="*/ 156250130 h 113"/>
              <a:gd name="T12" fmla="*/ 60484324 w 33"/>
              <a:gd name="T13" fmla="*/ 136088830 h 113"/>
              <a:gd name="T14" fmla="*/ 60484324 w 33"/>
              <a:gd name="T15" fmla="*/ 115927529 h 113"/>
              <a:gd name="T16" fmla="*/ 70565041 w 33"/>
              <a:gd name="T17" fmla="*/ 95766203 h 113"/>
              <a:gd name="T18" fmla="*/ 70565041 w 33"/>
              <a:gd name="T19" fmla="*/ 75604903 h 113"/>
              <a:gd name="T20" fmla="*/ 70565041 w 33"/>
              <a:gd name="T21" fmla="*/ 55443602 h 113"/>
              <a:gd name="T22" fmla="*/ 70565041 w 33"/>
              <a:gd name="T23" fmla="*/ 35282289 h 113"/>
              <a:gd name="T24" fmla="*/ 75605399 w 33"/>
              <a:gd name="T25" fmla="*/ 15120982 h 113"/>
              <a:gd name="T26" fmla="*/ 70565041 w 33"/>
              <a:gd name="T27" fmla="*/ 0 h 113"/>
              <a:gd name="T28" fmla="*/ 55443966 w 33"/>
              <a:gd name="T29" fmla="*/ 10080653 h 113"/>
              <a:gd name="T30" fmla="*/ 35282520 w 33"/>
              <a:gd name="T31" fmla="*/ 10080653 h 113"/>
              <a:gd name="T32" fmla="*/ 20161439 w 33"/>
              <a:gd name="T33" fmla="*/ 20161307 h 113"/>
              <a:gd name="T34" fmla="*/ 15121081 w 33"/>
              <a:gd name="T35" fmla="*/ 40322614 h 113"/>
              <a:gd name="T36" fmla="*/ 10080720 w 33"/>
              <a:gd name="T37" fmla="*/ 60483927 h 113"/>
              <a:gd name="T38" fmla="*/ 10080720 w 33"/>
              <a:gd name="T39" fmla="*/ 80645228 h 113"/>
              <a:gd name="T40" fmla="*/ 10080720 w 33"/>
              <a:gd name="T41" fmla="*/ 100806529 h 113"/>
              <a:gd name="T42" fmla="*/ 5040360 w 33"/>
              <a:gd name="T43" fmla="*/ 120967854 h 113"/>
              <a:gd name="T44" fmla="*/ 0 w 33"/>
              <a:gd name="T45" fmla="*/ 141129155 h 113"/>
              <a:gd name="T46" fmla="*/ 0 w 33"/>
              <a:gd name="T47" fmla="*/ 161290456 h 113"/>
              <a:gd name="T48" fmla="*/ 0 w 33"/>
              <a:gd name="T49" fmla="*/ 181451756 h 113"/>
              <a:gd name="T50" fmla="*/ 5040360 w 33"/>
              <a:gd name="T51" fmla="*/ 201613057 h 113"/>
              <a:gd name="T52" fmla="*/ 15121081 w 33"/>
              <a:gd name="T53" fmla="*/ 221774407 h 113"/>
              <a:gd name="T54" fmla="*/ 15121081 w 33"/>
              <a:gd name="T55" fmla="*/ 241935708 h 113"/>
              <a:gd name="T56" fmla="*/ 10080720 w 33"/>
              <a:gd name="T57" fmla="*/ 262097009 h 113"/>
              <a:gd name="T58" fmla="*/ 20161439 w 33"/>
              <a:gd name="T59" fmla="*/ 282258310 h 113"/>
              <a:gd name="T60" fmla="*/ 40322879 w 33"/>
              <a:gd name="T61" fmla="*/ 272177659 h 113"/>
              <a:gd name="T62" fmla="*/ 30242162 w 33"/>
              <a:gd name="T63" fmla="*/ 25705668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3548063" y="182563"/>
            <a:ext cx="1289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ESpf</a:t>
            </a:r>
            <a:r>
              <a:rPr lang="en-US" sz="2400">
                <a:latin typeface="Win Innwa" pitchFamily="2" charset="0"/>
                <a:ea typeface="+mn-ea"/>
              </a:rPr>
              <a:t> 1600</a:t>
            </a: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3529013" y="531813"/>
            <a:ext cx="2554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pma&amp;;q&amp;mvl 40OD;</a:t>
            </a:r>
            <a:endParaRPr lang="en-US">
              <a:latin typeface="WinInnwa" pitchFamily="2" charset="0"/>
              <a:ea typeface="+mn-ea"/>
            </a:endParaRPr>
          </a:p>
        </p:txBody>
      </p:sp>
      <p:grpSp>
        <p:nvGrpSpPr>
          <p:cNvPr id="16399" name="Group 66"/>
          <p:cNvGrpSpPr>
            <a:grpSpLocks/>
          </p:cNvGrpSpPr>
          <p:nvPr/>
        </p:nvGrpSpPr>
        <p:grpSpPr bwMode="auto">
          <a:xfrm>
            <a:off x="2147888" y="2376488"/>
            <a:ext cx="5403850" cy="2859087"/>
            <a:chOff x="1344" y="1552"/>
            <a:chExt cx="3404" cy="1801"/>
          </a:xfrm>
        </p:grpSpPr>
        <p:sp>
          <p:nvSpPr>
            <p:cNvPr id="16422" name="Line 6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6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6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Line 7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Line 7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7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Line 7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Line 7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7" name="Rectangle 75"/>
            <p:cNvSpPr>
              <a:spLocks noChangeArrowheads="1"/>
            </p:cNvSpPr>
            <p:nvPr/>
          </p:nvSpPr>
          <p:spPr bwMode="auto">
            <a:xfrm rot="5246759">
              <a:off x="2163" y="2358"/>
              <a:ext cx="129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51628" name="Rectangle 7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WinInnwa" pitchFamily="2" charset="0"/>
                  <a:ea typeface="+mn-ea"/>
                </a:rPr>
                <a:t> As'dwfusrf;</a:t>
              </a:r>
            </a:p>
          </p:txBody>
        </p:sp>
        <p:sp>
          <p:nvSpPr>
            <p:cNvPr id="151629" name="Rectangle 77"/>
            <p:cNvSpPr>
              <a:spLocks noChangeArrowheads="1"/>
            </p:cNvSpPr>
            <p:nvPr/>
          </p:nvSpPr>
          <p:spPr bwMode="auto">
            <a:xfrm rot="3267768">
              <a:off x="1816" y="2526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uAsmtvuøm</a:t>
              </a:r>
            </a:p>
          </p:txBody>
        </p:sp>
        <p:sp>
          <p:nvSpPr>
            <p:cNvPr id="151630" name="Rectangle 78"/>
            <p:cNvSpPr>
              <a:spLocks noChangeArrowheads="1"/>
            </p:cNvSpPr>
            <p:nvPr/>
          </p:nvSpPr>
          <p:spPr bwMode="auto">
            <a:xfrm rot="20643327">
              <a:off x="3426" y="2832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latin typeface="WinInnwa" pitchFamily="2" charset="0"/>
                  <a:ea typeface="+mn-ea"/>
                </a:rPr>
                <a:t>a&amp;;pmapmifrsm;</a:t>
              </a:r>
              <a:endParaRPr lang="en-US" sz="1600">
                <a:latin typeface="WinInnwa" pitchFamily="2" charset="0"/>
                <a:ea typeface="+mn-ea"/>
              </a:endParaRPr>
            </a:p>
          </p:txBody>
        </p:sp>
        <p:sp>
          <p:nvSpPr>
            <p:cNvPr id="151631" name="Rectangle 79"/>
            <p:cNvSpPr>
              <a:spLocks noChangeArrowheads="1"/>
            </p:cNvSpPr>
            <p:nvPr/>
          </p:nvSpPr>
          <p:spPr bwMode="auto">
            <a:xfrm rot="19276533">
              <a:off x="3465" y="2511"/>
              <a:ext cx="622" cy="4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wreffawmf</a:t>
              </a:r>
              <a:r>
                <a:rPr lang="en-US" sz="2000">
                  <a:latin typeface="WinInnwa" pitchFamily="2" charset="0"/>
                  <a:ea typeface="+mn-ea"/>
                </a:rPr>
                <a:t>	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151632" name="Rectangle 80"/>
            <p:cNvSpPr>
              <a:spLocks noChangeArrowheads="1"/>
            </p:cNvSpPr>
            <p:nvPr/>
          </p:nvSpPr>
          <p:spPr bwMode="auto">
            <a:xfrm rot="1755647">
              <a:off x="1457" y="2752"/>
              <a:ext cx="11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ordkif;tjzpftysuf</a:t>
              </a:r>
              <a:endParaRPr lang="en-US" sz="2000">
                <a:latin typeface="WinInnwa" pitchFamily="2" charset="0"/>
                <a:ea typeface="+mn-ea"/>
              </a:endParaRPr>
            </a:p>
          </p:txBody>
        </p:sp>
        <p:sp>
          <p:nvSpPr>
            <p:cNvPr id="151633" name="Rectangle 8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ynwf</a:t>
              </a:r>
              <a:endParaRPr lang="en-US" sz="2000">
                <a:latin typeface="WinInnwa" pitchFamily="2" charset="0"/>
                <a:ea typeface="+mn-ea"/>
              </a:endParaRPr>
            </a:p>
          </p:txBody>
        </p:sp>
        <p:sp>
          <p:nvSpPr>
            <p:cNvPr id="151634" name="Rectangle 82"/>
            <p:cNvSpPr>
              <a:spLocks noChangeArrowheads="1"/>
            </p:cNvSpPr>
            <p:nvPr/>
          </p:nvSpPr>
          <p:spPr bwMode="auto">
            <a:xfrm rot="18254599">
              <a:off x="2916" y="2039"/>
              <a:ext cx="12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000">
                  <a:latin typeface="WinInnwa" pitchFamily="2" charset="0"/>
                  <a:ea typeface="+mn-ea"/>
                </a:rPr>
                <a:t>owif;aumif;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151636" name="Oval 84"/>
          <p:cNvSpPr>
            <a:spLocks noChangeArrowheads="1"/>
          </p:cNvSpPr>
          <p:nvPr/>
        </p:nvSpPr>
        <p:spPr bwMode="auto">
          <a:xfrm>
            <a:off x="3302000" y="150813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latin typeface="WinInnwa" pitchFamily="2" charset="0"/>
              <a:ea typeface="+mn-ea"/>
            </a:endParaRPr>
          </a:p>
        </p:txBody>
      </p:sp>
      <p:sp>
        <p:nvSpPr>
          <p:cNvPr id="151638" name="Oval 86"/>
          <p:cNvSpPr>
            <a:spLocks noChangeArrowheads="1"/>
          </p:cNvSpPr>
          <p:nvPr/>
        </p:nvSpPr>
        <p:spPr bwMode="auto">
          <a:xfrm>
            <a:off x="3249613" y="530225"/>
            <a:ext cx="2622550" cy="55245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latin typeface="WinInnwa" pitchFamily="2" charset="0"/>
              <a:ea typeface="+mn-ea"/>
            </a:endParaRPr>
          </a:p>
        </p:txBody>
      </p:sp>
      <p:sp>
        <p:nvSpPr>
          <p:cNvPr id="151642" name="Text Box 90"/>
          <p:cNvSpPr txBox="1">
            <a:spLocks noChangeArrowheads="1"/>
          </p:cNvSpPr>
          <p:nvPr/>
        </p:nvSpPr>
        <p:spPr bwMode="auto">
          <a:xfrm>
            <a:off x="5969000" y="1212850"/>
            <a:ext cx="2870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81034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E81034"/>
                </a:solidFill>
                <a:latin typeface="WinInnwa" pitchFamily="2" charset="0"/>
                <a:ea typeface="+mn-ea"/>
              </a:rPr>
              <a:t>ppfacgif;aqmifrsm;</a:t>
            </a:r>
            <a:endParaRPr lang="en-US" sz="2400">
              <a:solidFill>
                <a:srgbClr val="E81034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3" name="Text Box 91"/>
          <p:cNvSpPr txBox="1">
            <a:spLocks noChangeArrowheads="1"/>
          </p:cNvSpPr>
          <p:nvPr/>
        </p:nvSpPr>
        <p:spPr bwMode="auto">
          <a:xfrm>
            <a:off x="-398463" y="3559175"/>
            <a:ext cx="2330451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E81034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E81034"/>
                </a:solidFill>
                <a:latin typeface="WinInnwa" pitchFamily="2" charset="0"/>
                <a:ea typeface="+mn-ea"/>
              </a:rPr>
              <a:t>opfckwform;rsm;</a:t>
            </a:r>
            <a:r>
              <a:rPr lang="en-US" sz="2800">
                <a:solidFill>
                  <a:srgbClr val="E81034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0" y="2816225"/>
            <a:ext cx="2330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bkef;awmfBuD;rsm;</a:t>
            </a:r>
            <a:endParaRPr lang="en-US" sz="20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5" name="Text Box 93"/>
          <p:cNvSpPr txBox="1">
            <a:spLocks noChangeArrowheads="1"/>
          </p:cNvSpPr>
          <p:nvPr/>
        </p:nvSpPr>
        <p:spPr bwMode="auto">
          <a:xfrm>
            <a:off x="6538913" y="2347913"/>
            <a:ext cx="19161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1BEEFD"/>
                </a:solidFill>
                <a:latin typeface="WinInnwa" pitchFamily="2" charset="0"/>
                <a:ea typeface="+mn-ea"/>
              </a:rPr>
              <a:t>uAsmq&amp;mrsm;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6" name="Text Box 94"/>
          <p:cNvSpPr txBox="1">
            <a:spLocks noChangeArrowheads="1"/>
          </p:cNvSpPr>
          <p:nvPr/>
        </p:nvSpPr>
        <p:spPr bwMode="auto">
          <a:xfrm>
            <a:off x="7107238" y="3940175"/>
            <a:ext cx="2036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&amp;if;ESD;jrKyfESHolrsm;</a:t>
            </a:r>
            <a:endParaRPr lang="en-US" sz="20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7" name="Text Box 95"/>
          <p:cNvSpPr txBox="1">
            <a:spLocks noChangeArrowheads="1"/>
          </p:cNvSpPr>
          <p:nvPr/>
        </p:nvSpPr>
        <p:spPr bwMode="auto">
          <a:xfrm>
            <a:off x="7178675" y="3081338"/>
            <a:ext cx="15541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1BEEFD"/>
                </a:solidFill>
                <a:latin typeface="WinInnwa" pitchFamily="2" charset="0"/>
                <a:ea typeface="+mn-ea"/>
              </a:rPr>
              <a:t>bk&amp;ifrsm;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48" name="Text Box 96"/>
          <p:cNvSpPr txBox="1">
            <a:spLocks noChangeArrowheads="1"/>
          </p:cNvSpPr>
          <p:nvPr/>
        </p:nvSpPr>
        <p:spPr bwMode="auto">
          <a:xfrm>
            <a:off x="2017713" y="1116013"/>
            <a:ext cx="31162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3200">
                <a:solidFill>
                  <a:srgbClr val="1BEEFD"/>
                </a:solidFill>
                <a:latin typeface="WinInnwa" pitchFamily="2" charset="0"/>
                <a:ea typeface="+mn-ea"/>
              </a:rPr>
              <a:t>vlrsKd;pkyJ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51654" name="Text Box 102"/>
          <p:cNvSpPr txBox="1">
            <a:spLocks noChangeArrowheads="1"/>
          </p:cNvSpPr>
          <p:nvPr/>
        </p:nvSpPr>
        <p:spPr bwMode="auto">
          <a:xfrm>
            <a:off x="279400" y="1876425"/>
            <a:ext cx="30622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1BEE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1BEEFD"/>
                </a:solidFill>
                <a:latin typeface="WinInnwa" pitchFamily="2" charset="0"/>
                <a:ea typeface="+mn-ea"/>
              </a:rPr>
              <a:t>pD;yGm;a&amp;;orm;rsm;</a:t>
            </a:r>
            <a:endParaRPr lang="en-US" sz="2400">
              <a:solidFill>
                <a:srgbClr val="1BEE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6410" name="Text Box 250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51808" name="Text Box 256"/>
          <p:cNvSpPr txBox="1">
            <a:spLocks noChangeArrowheads="1"/>
          </p:cNvSpPr>
          <p:nvPr/>
        </p:nvSpPr>
        <p:spPr bwMode="auto">
          <a:xfrm>
            <a:off x="461963" y="204788"/>
            <a:ext cx="2493962" cy="59531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WinInnwa" charset="0"/>
              </a:rPr>
              <a:t>vdkif</a:t>
            </a:r>
            <a:r>
              <a:rPr lang="en-US">
                <a:solidFill>
                  <a:schemeClr val="tx1"/>
                </a:solidFill>
                <a:latin typeface="Win Innwa" charset="0"/>
              </a:rPr>
              <a:t>;</a:t>
            </a:r>
            <a:r>
              <a:rPr lang="en-US" sz="2400" b="0">
                <a:solidFill>
                  <a:schemeClr val="tx1"/>
                </a:solidFill>
                <a:latin typeface="Win Innwa" charset="0"/>
              </a:rPr>
              <a:t> </a:t>
            </a:r>
            <a:r>
              <a:rPr lang="en-US" sz="2400" b="0">
                <a:solidFill>
                  <a:schemeClr val="tx1"/>
                </a:solidFill>
                <a:latin typeface="Arial Black" charset="0"/>
              </a:rPr>
              <a:t>A &amp; B</a:t>
            </a:r>
          </a:p>
        </p:txBody>
      </p:sp>
      <p:sp>
        <p:nvSpPr>
          <p:cNvPr id="151814" name="Rectangle 262"/>
          <p:cNvSpPr>
            <a:spLocks noChangeArrowheads="1"/>
          </p:cNvSpPr>
          <p:nvPr/>
        </p:nvSpPr>
        <p:spPr bwMode="auto">
          <a:xfrm>
            <a:off x="8091488" y="6427788"/>
            <a:ext cx="2936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14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6413" name="Text Box 263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4</a:t>
            </a:r>
          </a:p>
        </p:txBody>
      </p:sp>
      <p:grpSp>
        <p:nvGrpSpPr>
          <p:cNvPr id="3" name="Group 264"/>
          <p:cNvGrpSpPr>
            <a:grpSpLocks/>
          </p:cNvGrpSpPr>
          <p:nvPr/>
        </p:nvGrpSpPr>
        <p:grpSpPr bwMode="auto">
          <a:xfrm>
            <a:off x="750888" y="2830513"/>
            <a:ext cx="4324350" cy="3276600"/>
            <a:chOff x="425" y="1222"/>
            <a:chExt cx="2724" cy="2064"/>
          </a:xfrm>
        </p:grpSpPr>
        <p:grpSp>
          <p:nvGrpSpPr>
            <p:cNvPr id="16415" name="Group 265"/>
            <p:cNvGrpSpPr>
              <a:grpSpLocks/>
            </p:cNvGrpSpPr>
            <p:nvPr/>
          </p:nvGrpSpPr>
          <p:grpSpPr bwMode="auto">
            <a:xfrm>
              <a:off x="425" y="1222"/>
              <a:ext cx="2724" cy="2064"/>
              <a:chOff x="425" y="1222"/>
              <a:chExt cx="2724" cy="2064"/>
            </a:xfrm>
          </p:grpSpPr>
          <p:pic>
            <p:nvPicPr>
              <p:cNvPr id="16417" name="Picture 266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1222"/>
                <a:ext cx="2724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418" name="Group 267"/>
              <p:cNvGrpSpPr>
                <a:grpSpLocks/>
              </p:cNvGrpSpPr>
              <p:nvPr/>
            </p:nvGrpSpPr>
            <p:grpSpPr bwMode="auto">
              <a:xfrm>
                <a:off x="500" y="1257"/>
                <a:ext cx="1830" cy="1792"/>
                <a:chOff x="500" y="1257"/>
                <a:chExt cx="1830" cy="1792"/>
              </a:xfrm>
            </p:grpSpPr>
            <p:sp>
              <p:nvSpPr>
                <p:cNvPr id="16419" name="AutoShape 268"/>
                <p:cNvSpPr>
                  <a:spLocks noChangeArrowheads="1"/>
                </p:cNvSpPr>
                <p:nvPr/>
              </p:nvSpPr>
              <p:spPr bwMode="auto">
                <a:xfrm>
                  <a:off x="897" y="125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16420" name="AutoShape 269"/>
                <p:cNvSpPr>
                  <a:spLocks noChangeArrowheads="1"/>
                </p:cNvSpPr>
                <p:nvPr/>
              </p:nvSpPr>
              <p:spPr bwMode="auto">
                <a:xfrm>
                  <a:off x="1846" y="168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16421" name="AutoShape 270"/>
                <p:cNvSpPr>
                  <a:spLocks noChangeArrowheads="1"/>
                </p:cNvSpPr>
                <p:nvPr/>
              </p:nvSpPr>
              <p:spPr bwMode="auto">
                <a:xfrm>
                  <a:off x="500" y="2899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</p:grpSp>
        </p:grpSp>
        <p:sp>
          <p:nvSpPr>
            <p:cNvPr id="16416" name="Rectangle 271"/>
            <p:cNvSpPr>
              <a:spLocks noChangeArrowheads="1"/>
            </p:cNvSpPr>
            <p:nvPr/>
          </p:nvSpPr>
          <p:spPr bwMode="auto">
            <a:xfrm>
              <a:off x="2523" y="3084"/>
              <a:ext cx="593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9" grpId="0" autoUpdateAnimBg="0"/>
      <p:bldP spid="151590" grpId="0" autoUpdateAnimBg="0"/>
      <p:bldP spid="151636" grpId="0" animBg="1"/>
      <p:bldP spid="151638" grpId="0" animBg="1"/>
      <p:bldP spid="151642" grpId="0" autoUpdateAnimBg="0"/>
      <p:bldP spid="151643" grpId="0" autoUpdateAnimBg="0"/>
      <p:bldP spid="151644" grpId="0" autoUpdateAnimBg="0"/>
      <p:bldP spid="151645" grpId="0" autoUpdateAnimBg="0"/>
      <p:bldP spid="151646" grpId="0" autoUpdateAnimBg="0"/>
      <p:bldP spid="151647" grpId="0" autoUpdateAnimBg="0"/>
      <p:bldP spid="151648" grpId="0" autoUpdateAnimBg="0"/>
      <p:bldP spid="151654" grpId="0" autoUpdateAnimBg="0"/>
      <p:bldP spid="15180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421063" y="169863"/>
            <a:ext cx="1157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14713" y="531813"/>
            <a:ext cx="2168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aqmifykk'f</a:t>
            </a:r>
            <a:endParaRPr lang="en-US" sz="16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3302000" y="1304925"/>
            <a:ext cx="286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 bk&amp;m;.bkef;awmf</a:t>
            </a: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700838" y="709613"/>
            <a:ext cx="18113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latin typeface="WinInnwa" charset="0"/>
              </a:rPr>
              <a:t>  </a:t>
            </a:r>
            <a:r>
              <a:rPr lang="ja-JP" altLang="en-US" sz="28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yHkjyifopf</a:t>
            </a:r>
            <a:r>
              <a:rPr lang="ja-JP" altLang="en-US" sz="2800">
                <a:latin typeface="WinInnwa" charset="0"/>
              </a:rPr>
              <a:t>”</a:t>
            </a:r>
            <a:r>
              <a:rPr lang="en-US" sz="2800">
                <a:latin typeface="WinInnwa" charset="0"/>
              </a:rPr>
              <a:t> 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509588" y="700088"/>
            <a:ext cx="2038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latin typeface="WinInnwa" charset="0"/>
              </a:rPr>
              <a:t>  </a:t>
            </a:r>
            <a:r>
              <a:rPr lang="ja-JP" altLang="en-US" sz="28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yHkjyifa[mif;</a:t>
            </a:r>
            <a:r>
              <a:rPr lang="ja-JP" altLang="en-US" sz="2800">
                <a:latin typeface="WinInnwa" charset="0"/>
              </a:rPr>
              <a:t>”</a:t>
            </a:r>
            <a:endParaRPr lang="en-US" sz="2800">
              <a:latin typeface="WinInnwa" charset="0"/>
            </a:endParaRP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 rot="-2426873">
            <a:off x="5130800" y="3908425"/>
            <a:ext cx="1676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latin typeface="WinInnwa" pitchFamily="2" charset="0"/>
                <a:ea typeface="+mn-ea"/>
              </a:rPr>
              <a:t>wrefawmf</a:t>
            </a: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grpSp>
        <p:nvGrpSpPr>
          <p:cNvPr id="17427" name="Group 25"/>
          <p:cNvGrpSpPr>
            <a:grpSpLocks/>
          </p:cNvGrpSpPr>
          <p:nvPr/>
        </p:nvGrpSpPr>
        <p:grpSpPr bwMode="auto">
          <a:xfrm>
            <a:off x="2046288" y="2246313"/>
            <a:ext cx="5403850" cy="2927350"/>
            <a:chOff x="1344" y="1547"/>
            <a:chExt cx="3404" cy="1844"/>
          </a:xfrm>
        </p:grpSpPr>
        <p:sp>
          <p:nvSpPr>
            <p:cNvPr id="17439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26" name="Rectangle 34"/>
            <p:cNvSpPr>
              <a:spLocks noChangeArrowheads="1"/>
            </p:cNvSpPr>
            <p:nvPr/>
          </p:nvSpPr>
          <p:spPr bwMode="auto">
            <a:xfrm rot="5246759">
              <a:off x="2181" y="2377"/>
              <a:ext cx="1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000">
                  <a:latin typeface="WinInnwa" pitchFamily="2" charset="0"/>
                  <a:ea typeface="+mn-ea"/>
                </a:rPr>
                <a:t>ya&amp;mzufrsm;</a:t>
              </a:r>
            </a:p>
          </p:txBody>
        </p:sp>
        <p:sp>
          <p:nvSpPr>
            <p:cNvPr id="213027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WinInnwa" pitchFamily="2" charset="0"/>
                  <a:ea typeface="+mn-ea"/>
                </a:rPr>
                <a:t> </a:t>
              </a:r>
              <a:r>
                <a:rPr lang="en-US" sz="2000">
                  <a:latin typeface="WinInnwa" pitchFamily="2" charset="0"/>
                  <a:ea typeface="+mn-ea"/>
                </a:rPr>
                <a:t>Asm'dwfusrf;</a:t>
              </a:r>
            </a:p>
          </p:txBody>
        </p:sp>
        <p:sp>
          <p:nvSpPr>
            <p:cNvPr id="213028" name="Rectangle 36"/>
            <p:cNvSpPr>
              <a:spLocks noChangeArrowheads="1"/>
            </p:cNvSpPr>
            <p:nvPr/>
          </p:nvSpPr>
          <p:spPr bwMode="auto">
            <a:xfrm rot="3267768">
              <a:off x="1816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uAsmq&amp;m</a:t>
              </a:r>
            </a:p>
          </p:txBody>
        </p:sp>
        <p:sp>
          <p:nvSpPr>
            <p:cNvPr id="213029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</a:p>
          </p:txBody>
        </p:sp>
        <p:sp>
          <p:nvSpPr>
            <p:cNvPr id="213030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</a:p>
          </p:txBody>
        </p:sp>
        <p:sp>
          <p:nvSpPr>
            <p:cNvPr id="213031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orkdif;</a:t>
              </a:r>
            </a:p>
          </p:txBody>
        </p:sp>
        <p:sp>
          <p:nvSpPr>
            <p:cNvPr id="213032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13033" name="Rectangle 41"/>
            <p:cNvSpPr>
              <a:spLocks noChangeArrowheads="1"/>
            </p:cNvSpPr>
            <p:nvPr/>
          </p:nvSpPr>
          <p:spPr bwMode="auto">
            <a:xfrm rot="18254599">
              <a:off x="2904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 owif;aumif;                                          </a:t>
              </a: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858838" y="2281238"/>
            <a:ext cx="7497762" cy="727075"/>
            <a:chOff x="620" y="1429"/>
            <a:chExt cx="4723" cy="469"/>
          </a:xfrm>
        </p:grpSpPr>
        <p:sp>
          <p:nvSpPr>
            <p:cNvPr id="213053" name="Text Box 61"/>
            <p:cNvSpPr txBox="1">
              <a:spLocks noChangeArrowheads="1"/>
            </p:cNvSpPr>
            <p:nvPr/>
          </p:nvSpPr>
          <p:spPr bwMode="auto">
            <a:xfrm>
              <a:off x="620" y="1447"/>
              <a:ext cx="4504" cy="451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my-MM" sz="3600" b="0">
                <a:solidFill>
                  <a:srgbClr val="000000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17438" name="Text Box 63"/>
            <p:cNvSpPr txBox="1">
              <a:spLocks noChangeArrowheads="1"/>
            </p:cNvSpPr>
            <p:nvPr/>
          </p:nvSpPr>
          <p:spPr bwMode="auto">
            <a:xfrm>
              <a:off x="777" y="1429"/>
              <a:ext cx="456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3600">
                  <a:solidFill>
                    <a:srgbClr val="FEF800"/>
                  </a:solidFill>
                  <a:latin typeface="WinInnwa" charset="0"/>
                </a:rPr>
                <a:t> y#dnmOfta[mif; - - - - -y#dnmOftopf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74650" y="3765550"/>
            <a:ext cx="8151813" cy="736600"/>
            <a:chOff x="518" y="2463"/>
            <a:chExt cx="4928" cy="464"/>
          </a:xfrm>
        </p:grpSpPr>
        <p:sp>
          <p:nvSpPr>
            <p:cNvPr id="213054" name="Text Box 62"/>
            <p:cNvSpPr txBox="1">
              <a:spLocks noChangeArrowheads="1"/>
            </p:cNvSpPr>
            <p:nvPr/>
          </p:nvSpPr>
          <p:spPr bwMode="auto">
            <a:xfrm>
              <a:off x="518" y="2487"/>
              <a:ext cx="4909" cy="440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>
                  <a:solidFill>
                    <a:srgbClr val="000000"/>
                  </a:solidFill>
                  <a:latin typeface="WinInnwa" pitchFamily="2" charset="0"/>
                  <a:ea typeface="+mn-ea"/>
                </a:rPr>
                <a:t> bk&amp;m;.tvkdawmfta[mif; - - -bk&amp;m;.tvkdawmfopf</a:t>
              </a:r>
            </a:p>
          </p:txBody>
        </p:sp>
        <p:sp>
          <p:nvSpPr>
            <p:cNvPr id="17436" name="Text Box 64"/>
            <p:cNvSpPr txBox="1">
              <a:spLocks noChangeArrowheads="1"/>
            </p:cNvSpPr>
            <p:nvPr/>
          </p:nvSpPr>
          <p:spPr bwMode="auto">
            <a:xfrm>
              <a:off x="637" y="2463"/>
              <a:ext cx="48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endParaRPr lang="my-MM" sz="3600">
                <a:solidFill>
                  <a:srgbClr val="FEF800"/>
                </a:solidFill>
                <a:latin typeface="WinInnwa" charset="0"/>
              </a:endParaRPr>
            </a:p>
          </p:txBody>
        </p:sp>
      </p:grpSp>
      <p:sp>
        <p:nvSpPr>
          <p:cNvPr id="17430" name="Text Box 6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7431" name="Text Box 70"/>
          <p:cNvSpPr txBox="1">
            <a:spLocks noChangeArrowheads="1"/>
          </p:cNvSpPr>
          <p:nvPr/>
        </p:nvSpPr>
        <p:spPr bwMode="auto">
          <a:xfrm>
            <a:off x="517525" y="24130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  <a:cs typeface="Aharoni" charset="0"/>
              </a:rPr>
              <a:t>LINE D</a:t>
            </a:r>
          </a:p>
        </p:txBody>
      </p:sp>
      <p:sp>
        <p:nvSpPr>
          <p:cNvPr id="213065" name="Rectangle 73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 Innwa" pitchFamily="2" charset="0"/>
                <a:ea typeface="+mn-ea"/>
              </a:rPr>
              <a:t>16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 Innwa" pitchFamily="2" charset="0"/>
              <a:ea typeface="+mn-ea"/>
            </a:endParaRPr>
          </a:p>
        </p:txBody>
      </p:sp>
      <p:sp>
        <p:nvSpPr>
          <p:cNvPr id="17433" name="Text Box 7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 Innwa" charset="0"/>
              </a:rPr>
              <a:t>4</a:t>
            </a:r>
          </a:p>
        </p:txBody>
      </p:sp>
      <p:sp>
        <p:nvSpPr>
          <p:cNvPr id="213067" name="Rectangle 75"/>
          <p:cNvSpPr>
            <a:spLocks noChangeArrowheads="1"/>
          </p:cNvSpPr>
          <p:nvPr/>
        </p:nvSpPr>
        <p:spPr bwMode="auto">
          <a:xfrm>
            <a:off x="2109788" y="4814888"/>
            <a:ext cx="1333500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latin typeface="WinInnwa" pitchFamily="2" charset="0"/>
                <a:ea typeface="+mn-ea"/>
              </a:rPr>
              <a:t>ynwfcsuf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 autoUpdateAnimBg="0"/>
      <p:bldP spid="2130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421063" y="169863"/>
            <a:ext cx="20891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ESpf 1600</a:t>
            </a:r>
          </a:p>
          <a:p>
            <a:pPr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</a:t>
            </a: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074988" y="531813"/>
            <a:ext cx="2711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pma&amp;;q&amp;mvl 40 OD;</a:t>
            </a:r>
            <a:endParaRPr lang="en-US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6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aqmifyk'f</a:t>
            </a:r>
            <a:endParaRPr lang="en-US" sz="16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3055938" y="1323975"/>
            <a:ext cx="28686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bk&amp;m;.bkef;awmf</a:t>
            </a: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6784975" y="709613"/>
            <a:ext cx="210343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3200">
                <a:solidFill>
                  <a:srgbClr val="FEF800"/>
                </a:solidFill>
                <a:latin typeface="WinInnwa" charset="0"/>
              </a:rPr>
              <a:t>"r®opfusrf;</a:t>
            </a: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280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1425575" y="571500"/>
            <a:ext cx="287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411163" y="684213"/>
            <a:ext cx="2476500" cy="94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3200">
                <a:latin typeface="WinInnwa" charset="0"/>
              </a:rPr>
              <a:t>"r®a[mif;usrf;</a:t>
            </a:r>
            <a:r>
              <a:rPr lang="ja-JP" altLang="en-US" sz="3200">
                <a:latin typeface="WinInnwa" charset="0"/>
              </a:rPr>
              <a:t>”</a:t>
            </a:r>
            <a:endParaRPr lang="en-US" sz="3200">
              <a:latin typeface="WinInnwa" charset="0"/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6311900" y="2017713"/>
            <a:ext cx="17319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 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27 usrf;</a:t>
            </a:r>
            <a:r>
              <a:rPr lang="ja-JP" altLang="en-US" sz="2800">
                <a:latin typeface="WinInnwa" charset="0"/>
              </a:rPr>
              <a:t>”</a:t>
            </a:r>
            <a:endParaRPr lang="en-US" sz="2400">
              <a:latin typeface="WinInnwa" charset="0"/>
            </a:endParaRP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312738" y="2030413"/>
            <a:ext cx="1565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39 usrf;</a:t>
            </a:r>
            <a:r>
              <a:rPr lang="ja-JP" altLang="en-US" sz="2800">
                <a:latin typeface="WinInnwa" charset="0"/>
              </a:rPr>
              <a:t>”</a:t>
            </a:r>
            <a:endParaRPr lang="en-US" sz="2800">
              <a:latin typeface="WinInnwa" charset="0"/>
            </a:endParaRP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grpSp>
        <p:nvGrpSpPr>
          <p:cNvPr id="18452" name="Group 25"/>
          <p:cNvGrpSpPr>
            <a:grpSpLocks/>
          </p:cNvGrpSpPr>
          <p:nvPr/>
        </p:nvGrpSpPr>
        <p:grpSpPr bwMode="auto">
          <a:xfrm>
            <a:off x="2044700" y="2325688"/>
            <a:ext cx="5403850" cy="2981325"/>
            <a:chOff x="1344" y="1564"/>
            <a:chExt cx="3404" cy="1863"/>
          </a:xfrm>
        </p:grpSpPr>
        <p:sp>
          <p:nvSpPr>
            <p:cNvPr id="18468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2" name="Rectangle 34"/>
            <p:cNvSpPr>
              <a:spLocks noChangeArrowheads="1"/>
            </p:cNvSpPr>
            <p:nvPr/>
          </p:nvSpPr>
          <p:spPr bwMode="auto">
            <a:xfrm rot="5246759">
              <a:off x="2162" y="2358"/>
              <a:ext cx="129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ya&amp;mzufrsm;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2483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Asm'dwfusrf;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232484" name="Rectangle 36"/>
            <p:cNvSpPr>
              <a:spLocks noChangeArrowheads="1"/>
            </p:cNvSpPr>
            <p:nvPr/>
          </p:nvSpPr>
          <p:spPr bwMode="auto">
            <a:xfrm rot="3267768">
              <a:off x="1794" y="2510"/>
              <a:ext cx="11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uAsmq&amp;mrsm;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2485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2486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2487" name="Rectangle 39"/>
            <p:cNvSpPr>
              <a:spLocks noChangeArrowheads="1"/>
            </p:cNvSpPr>
            <p:nvPr/>
          </p:nvSpPr>
          <p:spPr bwMode="auto">
            <a:xfrm rot="1755647">
              <a:off x="1448" y="2748"/>
              <a:ext cx="1190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orkdif;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2488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</a:p>
          </p:txBody>
        </p:sp>
        <p:sp>
          <p:nvSpPr>
            <p:cNvPr id="232489" name="Rectangle 41"/>
            <p:cNvSpPr>
              <a:spLocks noChangeArrowheads="1"/>
            </p:cNvSpPr>
            <p:nvPr/>
          </p:nvSpPr>
          <p:spPr bwMode="auto">
            <a:xfrm rot="18254599">
              <a:off x="2929" y="2032"/>
              <a:ext cx="122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400">
                  <a:latin typeface="WinInnwa" charset="0"/>
                </a:rPr>
                <a:t>owif;aumif;</a:t>
              </a:r>
              <a:endParaRPr lang="en-US">
                <a:latin typeface="WinInnwa" charset="0"/>
              </a:endParaRPr>
            </a:p>
          </p:txBody>
        </p:sp>
      </p:grpSp>
      <p:sp>
        <p:nvSpPr>
          <p:cNvPr id="232499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2503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8455" name="Text Box 65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8456" name="Text Box 68"/>
          <p:cNvSpPr txBox="1">
            <a:spLocks noChangeArrowheads="1"/>
          </p:cNvSpPr>
          <p:nvPr/>
        </p:nvSpPr>
        <p:spPr bwMode="auto">
          <a:xfrm>
            <a:off x="195263" y="168275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E</a:t>
            </a:r>
          </a:p>
        </p:txBody>
      </p:sp>
      <p:sp>
        <p:nvSpPr>
          <p:cNvPr id="232519" name="Rectangle 71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17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18458" name="Text Box 72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3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668463" y="2714625"/>
            <a:ext cx="6065837" cy="1831975"/>
            <a:chOff x="1066" y="1248"/>
            <a:chExt cx="3821" cy="1154"/>
          </a:xfrm>
        </p:grpSpPr>
        <p:grpSp>
          <p:nvGrpSpPr>
            <p:cNvPr id="18463" name="Group 74"/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232523" name="Text Box 75"/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1pPr>
                <a:lvl2pPr marL="742950" indent="-28575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2pPr>
                <a:lvl3pPr marL="11430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3pPr>
                <a:lvl4pPr marL="16002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4pPr>
                <a:lvl5pPr marL="20574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6000" b="0">
                    <a:solidFill>
                      <a:srgbClr val="CF0E30"/>
                    </a:solidFill>
                    <a:latin typeface="WinInnwa" charset="0"/>
                  </a:rPr>
                  <a:t> </a:t>
                </a:r>
              </a:p>
            </p:txBody>
          </p:sp>
          <p:sp>
            <p:nvSpPr>
              <p:cNvPr id="18467" name="Text Box 76"/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1pPr>
                <a:lvl2pPr marL="742950" indent="-28575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2pPr>
                <a:lvl3pPr marL="11430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3pPr>
                <a:lvl4pPr marL="16002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4pPr>
                <a:lvl5pPr marL="2057400" indent="-228600"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>
                    <a:solidFill>
                      <a:srgbClr val="FFFF00"/>
                    </a:solidFill>
                    <a:latin typeface="Wwin_Burmese1" charset="0"/>
                    <a:ea typeface="ＭＳ Ｐゴシック" charset="0"/>
                  </a:defRPr>
                </a:lvl9pPr>
              </a:lstStyle>
              <a:p>
                <a:r>
                  <a:rPr lang="en-US" sz="6000" b="0">
                    <a:solidFill>
                      <a:srgbClr val="FEF800"/>
                    </a:solidFill>
                    <a:latin typeface="WinInnwa" charset="0"/>
                  </a:rPr>
                  <a:t> 3 »</a:t>
                </a:r>
                <a:r>
                  <a:rPr lang="en-US" sz="4400" b="0">
                    <a:solidFill>
                      <a:srgbClr val="FEF800"/>
                    </a:solidFill>
                    <a:latin typeface="WinInnwa" charset="0"/>
                  </a:rPr>
                  <a:t>  9 ] 27</a:t>
                </a:r>
              </a:p>
            </p:txBody>
          </p:sp>
        </p:grpSp>
        <p:sp>
          <p:nvSpPr>
            <p:cNvPr id="232525" name="AutoShape 77"/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32526" name="AutoShape 78"/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232527" name="Rectangle 79"/>
          <p:cNvSpPr>
            <a:spLocks noChangeArrowheads="1"/>
          </p:cNvSpPr>
          <p:nvPr/>
        </p:nvSpPr>
        <p:spPr bwMode="auto">
          <a:xfrm>
            <a:off x="2051050" y="4840288"/>
            <a:ext cx="15779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latin typeface="WinInnwa" charset="0"/>
              </a:rPr>
              <a:t>ynwfcsuf</a:t>
            </a:r>
          </a:p>
        </p:txBody>
      </p:sp>
      <p:sp>
        <p:nvSpPr>
          <p:cNvPr id="232528" name="Rectangle 80"/>
          <p:cNvSpPr>
            <a:spLocks noChangeArrowheads="1"/>
          </p:cNvSpPr>
          <p:nvPr/>
        </p:nvSpPr>
        <p:spPr bwMode="auto">
          <a:xfrm rot="19445416">
            <a:off x="4992688" y="3832225"/>
            <a:ext cx="202882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 sz="2400">
                <a:latin typeface="WinInnwa" charset="0"/>
              </a:rPr>
              <a:t>wrefawmf</a:t>
            </a:r>
            <a:endParaRPr lang="en-US">
              <a:latin typeface="WinInnwa" charset="0"/>
            </a:endParaRPr>
          </a:p>
        </p:txBody>
      </p:sp>
      <p:sp>
        <p:nvSpPr>
          <p:cNvPr id="232529" name="Rectangle 81"/>
          <p:cNvSpPr>
            <a:spLocks noChangeArrowheads="1"/>
          </p:cNvSpPr>
          <p:nvPr/>
        </p:nvSpPr>
        <p:spPr bwMode="auto">
          <a:xfrm rot="20553482">
            <a:off x="5375275" y="4391025"/>
            <a:ext cx="17938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FEF800"/>
                </a:solidFill>
                <a:latin typeface="WinInnwa" charset="0"/>
              </a:rPr>
              <a:t>pmapmifrsm;</a:t>
            </a:r>
            <a:endParaRPr lang="en-US">
              <a:solidFill>
                <a:srgbClr val="FEF800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3" grpId="0" autoUpdateAnimBg="0"/>
      <p:bldP spid="2324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421063" y="169863"/>
            <a:ext cx="20891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  <a:p>
            <a:pPr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074988" y="531813"/>
            <a:ext cx="2711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  <a:endParaRPr lang="en-US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aqmifyk'f</a:t>
            </a:r>
            <a:endParaRPr lang="en-US" sz="16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3055938" y="1323975"/>
            <a:ext cx="28686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  <a:endParaRPr lang="en-US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6784975" y="709613"/>
            <a:ext cx="210343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3200">
                <a:solidFill>
                  <a:srgbClr val="FEF800"/>
                </a:solidFill>
                <a:latin typeface="WinInnwa" charset="0"/>
              </a:rPr>
              <a:t>"r®opfusrf;</a:t>
            </a:r>
            <a:r>
              <a:rPr lang="ja-JP" altLang="en-US" sz="3200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280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1425575" y="571500"/>
            <a:ext cx="287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411163" y="684213"/>
            <a:ext cx="2476500" cy="94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3200">
                <a:latin typeface="WinInnwa" charset="0"/>
              </a:rPr>
              <a:t>"r®a[mif;usrf;</a:t>
            </a:r>
            <a:r>
              <a:rPr lang="ja-JP" altLang="en-US" sz="3200">
                <a:latin typeface="WinInnwa" charset="0"/>
              </a:rPr>
              <a:t>”</a:t>
            </a:r>
            <a:endParaRPr lang="en-US" sz="3200">
              <a:latin typeface="WinInnwa" charset="0"/>
            </a:endParaRPr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6311900" y="2017713"/>
            <a:ext cx="1838325" cy="1370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 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27 usrf;</a:t>
            </a:r>
            <a:r>
              <a:rPr lang="ja-JP" altLang="en-US" sz="2800">
                <a:latin typeface="WinInnwa" charset="0"/>
              </a:rPr>
              <a:t>”</a:t>
            </a:r>
            <a:r>
              <a:rPr lang="en-US" sz="2800">
                <a:latin typeface="WinInnwa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WinInnwa" charset="0"/>
              </a:rPr>
              <a:t>    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WinInnwa" charset="0"/>
              </a:rPr>
              <a:t>    *&amp;dbmom</a:t>
            </a:r>
            <a:endParaRPr lang="en-US" sz="2400">
              <a:latin typeface="WinInnwa" charset="0"/>
            </a:endParaRPr>
          </a:p>
        </p:txBody>
      </p:sp>
      <p:sp>
        <p:nvSpPr>
          <p:cNvPr id="314384" name="Rectangle 16"/>
          <p:cNvSpPr>
            <a:spLocks noChangeArrowheads="1"/>
          </p:cNvSpPr>
          <p:nvPr/>
        </p:nvSpPr>
        <p:spPr bwMode="auto">
          <a:xfrm>
            <a:off x="312738" y="2030413"/>
            <a:ext cx="1884362" cy="1370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</a:t>
            </a:r>
            <a:r>
              <a:rPr lang="ja-JP" altLang="en-US" sz="2400">
                <a:latin typeface="WinInnwa" charset="0"/>
              </a:rPr>
              <a:t>“</a:t>
            </a:r>
            <a:r>
              <a:rPr lang="en-US" sz="2800">
                <a:latin typeface="WinInnwa" charset="0"/>
              </a:rPr>
              <a:t>39 usrf;</a:t>
            </a:r>
            <a:r>
              <a:rPr lang="ja-JP" altLang="en-US" sz="2800">
                <a:latin typeface="WinInnwa" charset="0"/>
              </a:rPr>
              <a:t>”</a:t>
            </a:r>
            <a:r>
              <a:rPr lang="en-US" sz="2800">
                <a:latin typeface="WinInnwa" charset="0"/>
              </a:rPr>
              <a:t>   </a:t>
            </a:r>
          </a:p>
          <a:p>
            <a:pPr>
              <a:spcBef>
                <a:spcPct val="0"/>
              </a:spcBef>
            </a:pPr>
            <a:endParaRPr lang="en-US" sz="2800">
              <a:latin typeface="WinInnwa" charset="0"/>
            </a:endParaRPr>
          </a:p>
          <a:p>
            <a:pPr>
              <a:spcBef>
                <a:spcPct val="0"/>
              </a:spcBef>
            </a:pPr>
            <a:r>
              <a:rPr lang="en-US" sz="2800">
                <a:latin typeface="WinInnwa" charset="0"/>
              </a:rPr>
              <a:t>a[jAJbmom</a:t>
            </a:r>
          </a:p>
        </p:txBody>
      </p:sp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4387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4388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2044700" y="2322513"/>
            <a:ext cx="5403850" cy="2984500"/>
            <a:chOff x="1344" y="1562"/>
            <a:chExt cx="3404" cy="1865"/>
          </a:xfrm>
        </p:grpSpPr>
        <p:sp>
          <p:nvSpPr>
            <p:cNvPr id="19487" name="Line 22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23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24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25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26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27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28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Line 29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98" name="Rectangle 30"/>
            <p:cNvSpPr>
              <a:spLocks noChangeArrowheads="1"/>
            </p:cNvSpPr>
            <p:nvPr/>
          </p:nvSpPr>
          <p:spPr bwMode="auto">
            <a:xfrm rot="5246759">
              <a:off x="2163" y="2357"/>
              <a:ext cx="129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ya&amp;mzufrsm;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4399" name="Rectangle 31"/>
            <p:cNvSpPr>
              <a:spLocks noChangeArrowheads="1"/>
            </p:cNvSpPr>
            <p:nvPr/>
          </p:nvSpPr>
          <p:spPr bwMode="auto">
            <a:xfrm>
              <a:off x="3422" y="3143"/>
              <a:ext cx="132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Asm'dwfusrf;</a:t>
              </a:r>
              <a:endParaRPr lang="en-US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4400" name="Rectangle 32"/>
            <p:cNvSpPr>
              <a:spLocks noChangeArrowheads="1"/>
            </p:cNvSpPr>
            <p:nvPr/>
          </p:nvSpPr>
          <p:spPr bwMode="auto">
            <a:xfrm rot="3267768">
              <a:off x="1796" y="2510"/>
              <a:ext cx="111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uAsmq&amp;mrsm;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4401" name="Rectangle 33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4402" name="Rectangle 34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4403" name="Rectangle 35"/>
            <p:cNvSpPr>
              <a:spLocks noChangeArrowheads="1"/>
            </p:cNvSpPr>
            <p:nvPr/>
          </p:nvSpPr>
          <p:spPr bwMode="auto">
            <a:xfrm rot="1755647">
              <a:off x="1448" y="2748"/>
              <a:ext cx="1190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orkdif;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4404" name="Rectangle 36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</a:p>
          </p:txBody>
        </p:sp>
        <p:sp>
          <p:nvSpPr>
            <p:cNvPr id="314405" name="Rectangle 37"/>
            <p:cNvSpPr>
              <a:spLocks noChangeArrowheads="1"/>
            </p:cNvSpPr>
            <p:nvPr/>
          </p:nvSpPr>
          <p:spPr bwMode="auto">
            <a:xfrm rot="18254599">
              <a:off x="2931" y="2030"/>
              <a:ext cx="122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latin typeface="WinInnwa" pitchFamily="2" charset="0"/>
                  <a:ea typeface="+mn-ea"/>
                </a:rPr>
                <a:t> </a:t>
              </a:r>
              <a:r>
                <a:rPr lang="en-US" sz="2400">
                  <a:latin typeface="WinInnwa" pitchFamily="2" charset="0"/>
                  <a:ea typeface="+mn-ea"/>
                </a:rPr>
                <a:t>owif;aumif;</a:t>
              </a:r>
              <a:endParaRPr lang="en-US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4406" name="Line 38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314407" name="Line 39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19480" name="Text Box 40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9481" name="Text Box 41"/>
          <p:cNvSpPr txBox="1">
            <a:spLocks noChangeArrowheads="1"/>
          </p:cNvSpPr>
          <p:nvPr/>
        </p:nvSpPr>
        <p:spPr bwMode="auto">
          <a:xfrm>
            <a:off x="279400" y="1419225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E</a:t>
            </a:r>
          </a:p>
        </p:txBody>
      </p:sp>
      <p:sp>
        <p:nvSpPr>
          <p:cNvPr id="314410" name="Rectangle 42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 Innwa" pitchFamily="2" charset="0"/>
                <a:ea typeface="+mn-ea"/>
              </a:rPr>
              <a:t>17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 Innwa" pitchFamily="2" charset="0"/>
              <a:ea typeface="+mn-ea"/>
            </a:endParaRPr>
          </a:p>
        </p:txBody>
      </p:sp>
      <p:sp>
        <p:nvSpPr>
          <p:cNvPr id="19483" name="Text Box 43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 Innwa" charset="0"/>
              </a:rPr>
              <a:t>3</a:t>
            </a:r>
          </a:p>
        </p:txBody>
      </p:sp>
      <p:sp>
        <p:nvSpPr>
          <p:cNvPr id="314418" name="Rectangle 50"/>
          <p:cNvSpPr>
            <a:spLocks noChangeArrowheads="1"/>
          </p:cNvSpPr>
          <p:nvPr/>
        </p:nvSpPr>
        <p:spPr bwMode="auto">
          <a:xfrm>
            <a:off x="2051050" y="4840288"/>
            <a:ext cx="15779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ynwfcsuf</a:t>
            </a:r>
          </a:p>
        </p:txBody>
      </p:sp>
      <p:sp>
        <p:nvSpPr>
          <p:cNvPr id="314419" name="Rectangle 51"/>
          <p:cNvSpPr>
            <a:spLocks noChangeArrowheads="1"/>
          </p:cNvSpPr>
          <p:nvPr/>
        </p:nvSpPr>
        <p:spPr bwMode="auto">
          <a:xfrm rot="19445416">
            <a:off x="4992688" y="3832225"/>
            <a:ext cx="202882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 sz="2400">
                <a:latin typeface="WinInnwa" pitchFamily="2" charset="0"/>
                <a:ea typeface="+mn-ea"/>
              </a:rPr>
              <a:t>wrefawmf</a:t>
            </a: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4420" name="Rectangle 52"/>
          <p:cNvSpPr>
            <a:spLocks noChangeArrowheads="1"/>
          </p:cNvSpPr>
          <p:nvPr/>
        </p:nvSpPr>
        <p:spPr bwMode="auto">
          <a:xfrm rot="20553482">
            <a:off x="5375275" y="4391025"/>
            <a:ext cx="17938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>
                <a:solidFill>
                  <a:srgbClr val="FEF800"/>
                </a:solidFill>
                <a:latin typeface="WinInnwa" pitchFamily="2" charset="0"/>
                <a:ea typeface="+mn-ea"/>
              </a:rPr>
              <a:t>pmapmifrsm;</a:t>
            </a:r>
            <a:endParaRPr lang="en-US">
              <a:solidFill>
                <a:srgbClr val="FEF800"/>
              </a:solidFill>
              <a:latin typeface="WinInnwa" pitchFamily="2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3" grpId="0" autoUpdateAnimBg="0"/>
      <p:bldP spid="31438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421063" y="169863"/>
            <a:ext cx="10096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ESpf 1600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414713" y="531813"/>
            <a:ext cx="19859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pma&amp;;q&amp;mvlOD;a&amp; 40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3517900" y="1384300"/>
            <a:ext cx="1685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16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8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aqmifyk'f - </a:t>
            </a:r>
            <a:endParaRPr lang="en-US" sz="1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713163" y="966788"/>
            <a:ext cx="2868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bk&amp;m;.bkef;awmf</a:t>
            </a: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6924675" y="709613"/>
            <a:ext cx="12430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yHkjyifopf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595313" y="700088"/>
            <a:ext cx="16827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 yHkjyifa[mif;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6311900" y="2017713"/>
            <a:ext cx="1268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  27 usrf;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312738" y="2030413"/>
            <a:ext cx="1098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39 usrf;</a:t>
            </a: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396875" y="2716213"/>
            <a:ext cx="10493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Hebrew</a:t>
            </a:r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7392988" y="2716213"/>
            <a:ext cx="546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*&amp;d</a:t>
            </a: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grpSp>
        <p:nvGrpSpPr>
          <p:cNvPr id="20503" name="Group 25"/>
          <p:cNvGrpSpPr>
            <a:grpSpLocks/>
          </p:cNvGrpSpPr>
          <p:nvPr/>
        </p:nvGrpSpPr>
        <p:grpSpPr bwMode="auto">
          <a:xfrm>
            <a:off x="2133600" y="2463800"/>
            <a:ext cx="5403850" cy="2919413"/>
            <a:chOff x="1344" y="1552"/>
            <a:chExt cx="3404" cy="1839"/>
          </a:xfrm>
        </p:grpSpPr>
        <p:sp>
          <p:nvSpPr>
            <p:cNvPr id="20522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30" name="Rectangle 34"/>
            <p:cNvSpPr>
              <a:spLocks noChangeArrowheads="1"/>
            </p:cNvSpPr>
            <p:nvPr/>
          </p:nvSpPr>
          <p:spPr bwMode="auto">
            <a:xfrm rot="5246759">
              <a:off x="2181" y="2377"/>
              <a:ext cx="1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ya&amp;mzufrsm;</a:t>
              </a:r>
            </a:p>
          </p:txBody>
        </p:sp>
        <p:sp>
          <p:nvSpPr>
            <p:cNvPr id="234531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As'dwfusrf;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234532" name="Rectangle 36"/>
            <p:cNvSpPr>
              <a:spLocks noChangeArrowheads="1"/>
            </p:cNvSpPr>
            <p:nvPr/>
          </p:nvSpPr>
          <p:spPr bwMode="auto">
            <a:xfrm rot="3267768">
              <a:off x="1811" y="2519"/>
              <a:ext cx="111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latin typeface="WinInnwa" charset="0"/>
                </a:rPr>
                <a:t>uAsmq&amp;m</a:t>
              </a:r>
            </a:p>
          </p:txBody>
        </p:sp>
        <p:sp>
          <p:nvSpPr>
            <p:cNvPr id="234533" name="Rectangle 37"/>
            <p:cNvSpPr>
              <a:spLocks noChangeArrowheads="1"/>
            </p:cNvSpPr>
            <p:nvPr/>
          </p:nvSpPr>
          <p:spPr bwMode="auto">
            <a:xfrm rot="20643327">
              <a:off x="3430" y="2833"/>
              <a:ext cx="9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aypmrsm;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4" name="Rectangle 38"/>
            <p:cNvSpPr>
              <a:spLocks noChangeArrowheads="1"/>
            </p:cNvSpPr>
            <p:nvPr/>
          </p:nvSpPr>
          <p:spPr bwMode="auto">
            <a:xfrm rot="19276533">
              <a:off x="3359" y="2464"/>
              <a:ext cx="6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wref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5" name="Rectangle 39"/>
            <p:cNvSpPr>
              <a:spLocks noChangeArrowheads="1"/>
            </p:cNvSpPr>
            <p:nvPr/>
          </p:nvSpPr>
          <p:spPr bwMode="auto">
            <a:xfrm rot="1755647">
              <a:off x="1457" y="2753"/>
              <a:ext cx="11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orkdif;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6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ynwf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4537" name="Rectangle 41"/>
            <p:cNvSpPr>
              <a:spLocks noChangeArrowheads="1"/>
            </p:cNvSpPr>
            <p:nvPr/>
          </p:nvSpPr>
          <p:spPr bwMode="auto">
            <a:xfrm rot="18254599">
              <a:off x="2916" y="2039"/>
              <a:ext cx="12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latin typeface="WinInnwa" charset="0"/>
                </a:rPr>
                <a:t> owif; aumif;</a:t>
              </a:r>
            </a:p>
          </p:txBody>
        </p:sp>
      </p:grpSp>
      <p:sp>
        <p:nvSpPr>
          <p:cNvPr id="234546" name="Text Box 50"/>
          <p:cNvSpPr txBox="1">
            <a:spLocks noChangeArrowheads="1"/>
          </p:cNvSpPr>
          <p:nvPr/>
        </p:nvSpPr>
        <p:spPr bwMode="auto">
          <a:xfrm>
            <a:off x="6796088" y="3838575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b="0">
                <a:solidFill>
                  <a:schemeClr val="tx1"/>
                </a:solidFill>
                <a:latin typeface="WinInnwa" charset="0"/>
              </a:rPr>
              <a:t> aus;Zl;awmfjynfhpHkjcif;</a:t>
            </a:r>
          </a:p>
        </p:txBody>
      </p:sp>
      <p:sp>
        <p:nvSpPr>
          <p:cNvPr id="234547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48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49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51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52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4553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255713" y="3838575"/>
            <a:ext cx="6403975" cy="2355850"/>
            <a:chOff x="576" y="2166"/>
            <a:chExt cx="4034" cy="1484"/>
          </a:xfrm>
        </p:grpSpPr>
        <p:sp>
          <p:nvSpPr>
            <p:cNvPr id="234559" name="Line 63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234560" name="Line 64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149350" y="4230688"/>
            <a:ext cx="6403975" cy="2355850"/>
            <a:chOff x="576" y="2166"/>
            <a:chExt cx="4034" cy="1484"/>
          </a:xfrm>
        </p:grpSpPr>
        <p:sp>
          <p:nvSpPr>
            <p:cNvPr id="234562" name="Line 66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  <p:sp>
          <p:nvSpPr>
            <p:cNvPr id="234563" name="Line 67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 Innwa" pitchFamily="2" charset="0"/>
                <a:ea typeface="+mn-ea"/>
              </a:endParaRPr>
            </a:p>
          </p:txBody>
        </p:sp>
      </p:grpSp>
      <p:sp>
        <p:nvSpPr>
          <p:cNvPr id="234545" name="Text Box 49"/>
          <p:cNvSpPr txBox="1">
            <a:spLocks noChangeArrowheads="1"/>
          </p:cNvSpPr>
          <p:nvPr/>
        </p:nvSpPr>
        <p:spPr bwMode="auto">
          <a:xfrm>
            <a:off x="247650" y="3781425"/>
            <a:ext cx="19510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2400">
                <a:latin typeface="WinInnwa" charset="0"/>
              </a:rPr>
              <a:t> ynwf/ uwdawmf</a:t>
            </a:r>
          </a:p>
        </p:txBody>
      </p:sp>
      <p:sp>
        <p:nvSpPr>
          <p:cNvPr id="20514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0515" name="Text Box 71"/>
          <p:cNvSpPr txBox="1">
            <a:spLocks noChangeArrowheads="1"/>
          </p:cNvSpPr>
          <p:nvPr/>
        </p:nvSpPr>
        <p:spPr bwMode="auto">
          <a:xfrm>
            <a:off x="292100" y="262255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G</a:t>
            </a:r>
            <a:r>
              <a:rPr lang="en-US" sz="2400" b="0">
                <a:solidFill>
                  <a:schemeClr val="tx1"/>
                </a:solidFill>
                <a:latin typeface="Win Innwa" charset="0"/>
              </a:rPr>
              <a:t>G</a:t>
            </a:r>
          </a:p>
        </p:txBody>
      </p:sp>
      <p:sp>
        <p:nvSpPr>
          <p:cNvPr id="234570" name="Rectangle 74"/>
          <p:cNvSpPr>
            <a:spLocks noChangeArrowheads="1"/>
          </p:cNvSpPr>
          <p:nvPr/>
        </p:nvSpPr>
        <p:spPr bwMode="auto">
          <a:xfrm>
            <a:off x="8091488" y="64277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19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20517" name="Text Box 75"/>
          <p:cNvSpPr txBox="1">
            <a:spLocks noChangeArrowheads="1"/>
          </p:cNvSpPr>
          <p:nvPr/>
        </p:nvSpPr>
        <p:spPr bwMode="auto">
          <a:xfrm>
            <a:off x="8502650" y="6353175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46" grpId="0" autoUpdateAnimBg="0"/>
      <p:bldP spid="2345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endParaRPr lang="my-MM" sz="1800">
              <a:solidFill>
                <a:schemeClr val="tx1"/>
              </a:solidFill>
              <a:latin typeface="WinInnwa" charset="0"/>
            </a:endParaRPr>
          </a:p>
        </p:txBody>
      </p:sp>
      <p:pic>
        <p:nvPicPr>
          <p:cNvPr id="302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620713" y="608013"/>
            <a:ext cx="7858125" cy="360362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th-TH">
              <a:latin typeface="WinInnwa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3738" y="2106613"/>
            <a:ext cx="7750175" cy="642937"/>
            <a:chOff x="437" y="1327"/>
            <a:chExt cx="4882" cy="405"/>
          </a:xfrm>
        </p:grpSpPr>
        <p:sp>
          <p:nvSpPr>
            <p:cNvPr id="302090" name="Text Box 10"/>
            <p:cNvSpPr txBox="1">
              <a:spLocks noChangeArrowheads="1"/>
            </p:cNvSpPr>
            <p:nvPr/>
          </p:nvSpPr>
          <p:spPr bwMode="auto">
            <a:xfrm>
              <a:off x="437" y="1473"/>
              <a:ext cx="4848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29" tIns="41015" rIns="82029" bIns="41015" anchor="ctr">
              <a:spAutoFit/>
            </a:bodyPr>
            <a:lstStyle/>
            <a:p>
              <a:pPr algn="ctr">
                <a:defRPr/>
              </a:pPr>
              <a:endParaRPr lang="my-MM" sz="3200" b="0" i="1" baseline="100000">
                <a:solidFill>
                  <a:srgbClr val="27FC3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5085" y="1327"/>
              <a:ext cx="234" cy="2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29" tIns="41015" rIns="82029" bIns="41015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>
                  <a:solidFill>
                    <a:srgbClr val="FFFC1E"/>
                  </a:solidFill>
                  <a:latin typeface="WinInnwa" charset="0"/>
                </a:rPr>
                <a:t>®</a:t>
              </a:r>
            </a:p>
          </p:txBody>
        </p:sp>
      </p:grp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298450" y="6459538"/>
            <a:ext cx="823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WinInnwa" charset="0"/>
              </a:rPr>
              <a:t>©</a:t>
            </a:r>
            <a:r>
              <a:rPr lang="en-US" sz="900">
                <a:solidFill>
                  <a:schemeClr val="bg1"/>
                </a:solidFill>
                <a:latin typeface="Times New Roman" charset="0"/>
              </a:rPr>
              <a:t>2004 TBBMI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7596188" y="6451600"/>
            <a:ext cx="5334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8.0.06.</a:t>
            </a:r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>
            <a:off x="8080375" y="6453188"/>
            <a:ext cx="311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02</a:t>
            </a:r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266700" y="4071938"/>
            <a:ext cx="8616950" cy="569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82029" tIns="41015" rIns="82029" bIns="41015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3200" i="1">
                <a:solidFill>
                  <a:srgbClr val="43F22C"/>
                </a:solidFill>
                <a:latin typeface="WinInnwa" charset="0"/>
              </a:rPr>
              <a:t> </a:t>
            </a:r>
            <a:r>
              <a:rPr lang="ja-JP" altLang="en-US" sz="3200" i="1">
                <a:solidFill>
                  <a:srgbClr val="43F22C"/>
                </a:solidFill>
                <a:latin typeface="WinInnwa" charset="0"/>
              </a:rPr>
              <a:t>“</a:t>
            </a:r>
            <a:r>
              <a:rPr lang="en-US" sz="3200" i="1">
                <a:solidFill>
                  <a:srgbClr val="43F22C"/>
                </a:solidFill>
                <a:latin typeface="WinInnwa" charset="0"/>
              </a:rPr>
              <a:t>usrf;pmtzGifh</a:t>
            </a:r>
            <a:r>
              <a:rPr lang="ja-JP" altLang="en-US" sz="3200" i="1">
                <a:solidFill>
                  <a:srgbClr val="43F22C"/>
                </a:solidFill>
                <a:latin typeface="WinInnwa" charset="0"/>
              </a:rPr>
              <a:t>”</a:t>
            </a:r>
            <a:endParaRPr lang="en-US" sz="3200" i="1">
              <a:solidFill>
                <a:srgbClr val="43F22C"/>
              </a:solidFill>
              <a:latin typeface="WinInnwa" charset="0"/>
            </a:endParaRPr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439738" y="1306513"/>
            <a:ext cx="7800975" cy="2062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3200" i="1">
                <a:solidFill>
                  <a:schemeClr val="bg1"/>
                </a:solidFill>
                <a:latin typeface="WinInnwa" charset="0"/>
              </a:rPr>
              <a:t>([kwfw,f 'D pmtkyf[mtpDtpOfwusa&amp;;xm;jcif;jzpfonf?)</a:t>
            </a:r>
          </a:p>
          <a:p>
            <a:pPr algn="ctr"/>
            <a:r>
              <a:rPr lang="en-US" sz="3200" i="1">
                <a:solidFill>
                  <a:schemeClr val="bg1"/>
                </a:solidFill>
                <a:latin typeface="WinInnwa" charset="0"/>
              </a:rPr>
              <a:t>tajccHtm;jzifhor®musrf;pmudk</a:t>
            </a:r>
          </a:p>
          <a:p>
            <a:pPr algn="ctr"/>
            <a:r>
              <a:rPr lang="en-US" sz="3200" i="1">
                <a:solidFill>
                  <a:schemeClr val="bg1"/>
                </a:solidFill>
                <a:latin typeface="WinInnwa" charset="0"/>
              </a:rPr>
              <a:t> tykdif; 6 ykdif;cGJxm;onf?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2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8" grpId="0" animBg="1"/>
      <p:bldP spid="302096" grpId="0" autoUpdateAnimBg="0"/>
      <p:bldP spid="30209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421063" y="169863"/>
            <a:ext cx="933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ESpf 1600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414713" y="531813"/>
            <a:ext cx="1852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pma&amp;;q&amp;mvl 40 OD;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3494088" y="1179513"/>
            <a:ext cx="28686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     aqmifyk'f  -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bk&amp;m;.bkef;awmf</a:t>
            </a:r>
            <a:endParaRPr lang="en-US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619125" y="938213"/>
            <a:ext cx="15763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yHkjyifa[mif;</a:t>
            </a: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7072313" y="890588"/>
            <a:ext cx="1349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  yHkjyifopf</a:t>
            </a: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6311900" y="2017713"/>
            <a:ext cx="10842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27 usrf;</a:t>
            </a:r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312738" y="2030413"/>
            <a:ext cx="1098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39 usrf;</a:t>
            </a:r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39" name="Rectangle 19"/>
          <p:cNvSpPr>
            <a:spLocks noChangeArrowheads="1"/>
          </p:cNvSpPr>
          <p:nvPr/>
        </p:nvSpPr>
        <p:spPr bwMode="auto">
          <a:xfrm>
            <a:off x="396875" y="2716213"/>
            <a:ext cx="796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a[jAJ</a:t>
            </a:r>
          </a:p>
        </p:txBody>
      </p:sp>
      <p:sp>
        <p:nvSpPr>
          <p:cNvPr id="235540" name="Rectangle 20"/>
          <p:cNvSpPr>
            <a:spLocks noChangeArrowheads="1"/>
          </p:cNvSpPr>
          <p:nvPr/>
        </p:nvSpPr>
        <p:spPr bwMode="auto">
          <a:xfrm>
            <a:off x="7392988" y="2716213"/>
            <a:ext cx="5461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*&amp;d</a:t>
            </a:r>
          </a:p>
        </p:txBody>
      </p:sp>
      <p:sp>
        <p:nvSpPr>
          <p:cNvPr id="23554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5544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</a:pPr>
            <a:r>
              <a:rPr lang="en-US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>
                <a:solidFill>
                  <a:srgbClr val="2F6AFD"/>
                </a:solidFill>
                <a:latin typeface="WinInnwa" charset="0"/>
              </a:rPr>
              <a:t>ynwf</a:t>
            </a:r>
            <a:endParaRPr lang="en-US">
              <a:solidFill>
                <a:srgbClr val="2F6AFD"/>
              </a:solidFill>
              <a:latin typeface="WinInnwa" charset="0"/>
            </a:endParaRPr>
          </a:p>
        </p:txBody>
      </p:sp>
      <p:grpSp>
        <p:nvGrpSpPr>
          <p:cNvPr id="21527" name="Group 25"/>
          <p:cNvGrpSpPr>
            <a:grpSpLocks/>
          </p:cNvGrpSpPr>
          <p:nvPr/>
        </p:nvGrpSpPr>
        <p:grpSpPr bwMode="auto">
          <a:xfrm>
            <a:off x="2076450" y="2387600"/>
            <a:ext cx="5403850" cy="2919413"/>
            <a:chOff x="1344" y="1552"/>
            <a:chExt cx="3404" cy="1839"/>
          </a:xfrm>
        </p:grpSpPr>
        <p:sp>
          <p:nvSpPr>
            <p:cNvPr id="21545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4" name="Rectangle 34"/>
            <p:cNvSpPr>
              <a:spLocks noChangeArrowheads="1"/>
            </p:cNvSpPr>
            <p:nvPr/>
          </p:nvSpPr>
          <p:spPr bwMode="auto">
            <a:xfrm rot="5246759">
              <a:off x="2181" y="2377"/>
              <a:ext cx="12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ya&amp;mzufrsm;</a:t>
              </a:r>
              <a:endParaRPr lang="en-US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5555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Asm'dwfusrf;</a:t>
              </a:r>
              <a:endParaRPr lang="en-US" sz="1600">
                <a:latin typeface="WinInnwa" charset="0"/>
              </a:endParaRPr>
            </a:p>
          </p:txBody>
        </p:sp>
        <p:sp>
          <p:nvSpPr>
            <p:cNvPr id="235556" name="Rectangle 36"/>
            <p:cNvSpPr>
              <a:spLocks noChangeArrowheads="1"/>
            </p:cNvSpPr>
            <p:nvPr/>
          </p:nvSpPr>
          <p:spPr bwMode="auto">
            <a:xfrm rot="3267768">
              <a:off x="1811" y="2519"/>
              <a:ext cx="111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 uAsmq&amp;m</a:t>
              </a:r>
            </a:p>
          </p:txBody>
        </p:sp>
        <p:sp>
          <p:nvSpPr>
            <p:cNvPr id="235557" name="Rectangle 37"/>
            <p:cNvSpPr>
              <a:spLocks noChangeArrowheads="1"/>
            </p:cNvSpPr>
            <p:nvPr/>
          </p:nvSpPr>
          <p:spPr bwMode="auto">
            <a:xfrm rot="20643327">
              <a:off x="3430" y="2833"/>
              <a:ext cx="9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chemeClr val="hlink"/>
                  </a:solidFill>
                  <a:latin typeface="WinInnwa" charset="0"/>
                </a:rPr>
                <a:t> ay;pmrsm;</a:t>
              </a:r>
              <a:r>
                <a:rPr lang="en-US">
                  <a:solidFill>
                    <a:schemeClr val="hlink"/>
                  </a:solidFill>
                  <a:latin typeface="WinInnwa" charset="0"/>
                </a:rPr>
                <a:t> </a:t>
              </a:r>
              <a:endParaRPr lang="en-US">
                <a:latin typeface="WinInnwa" charset="0"/>
              </a:endParaRPr>
            </a:p>
          </p:txBody>
        </p:sp>
        <p:sp>
          <p:nvSpPr>
            <p:cNvPr id="235558" name="Rectangle 38"/>
            <p:cNvSpPr>
              <a:spLocks noChangeArrowheads="1"/>
            </p:cNvSpPr>
            <p:nvPr/>
          </p:nvSpPr>
          <p:spPr bwMode="auto">
            <a:xfrm rot="19276533">
              <a:off x="3359" y="2464"/>
              <a:ext cx="6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wref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5559" name="Rectangle 39"/>
            <p:cNvSpPr>
              <a:spLocks noChangeArrowheads="1"/>
            </p:cNvSpPr>
            <p:nvPr/>
          </p:nvSpPr>
          <p:spPr bwMode="auto">
            <a:xfrm rot="1755647">
              <a:off x="1457" y="2753"/>
              <a:ext cx="119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 </a:t>
              </a:r>
              <a:r>
                <a:rPr lang="en-US" sz="2000">
                  <a:solidFill>
                    <a:srgbClr val="21ED11"/>
                  </a:solidFill>
                  <a:latin typeface="WinInnwa" charset="0"/>
                </a:rPr>
                <a:t>orkdif;</a:t>
              </a:r>
              <a:endParaRPr lang="en-US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5560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ynwf</a:t>
              </a:r>
              <a:endParaRPr lang="en-US">
                <a:latin typeface="WinInnwa" charset="0"/>
              </a:endParaRPr>
            </a:p>
          </p:txBody>
        </p:sp>
        <p:sp>
          <p:nvSpPr>
            <p:cNvPr id="235561" name="Rectangle 41"/>
            <p:cNvSpPr>
              <a:spLocks noChangeArrowheads="1"/>
            </p:cNvSpPr>
            <p:nvPr/>
          </p:nvSpPr>
          <p:spPr bwMode="auto">
            <a:xfrm rot="18254599">
              <a:off x="2916" y="2039"/>
              <a:ext cx="12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latin typeface="WinInnwa" charset="0"/>
                </a:rPr>
                <a:t> </a:t>
              </a:r>
              <a:r>
                <a:rPr lang="en-US" sz="2000">
                  <a:latin typeface="WinInnwa" charset="0"/>
                </a:rPr>
                <a:t>owif;aumif;</a:t>
              </a:r>
              <a:endParaRPr lang="en-US">
                <a:latin typeface="WinInnwa" charset="0"/>
              </a:endParaRPr>
            </a:p>
          </p:txBody>
        </p:sp>
      </p:grpSp>
      <p:sp>
        <p:nvSpPr>
          <p:cNvPr id="235569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2F6AFD"/>
                </a:solidFill>
                <a:latin typeface="WinInnwa" charset="0"/>
              </a:rPr>
              <a:t>Promise </a:t>
            </a:r>
          </a:p>
        </p:txBody>
      </p:sp>
      <p:sp>
        <p:nvSpPr>
          <p:cNvPr id="235570" name="Text Box 50"/>
          <p:cNvSpPr txBox="1">
            <a:spLocks noChangeArrowheads="1"/>
          </p:cNvSpPr>
          <p:nvPr/>
        </p:nvSpPr>
        <p:spPr bwMode="auto">
          <a:xfrm>
            <a:off x="6796088" y="3730625"/>
            <a:ext cx="27670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b="0">
                <a:solidFill>
                  <a:srgbClr val="2F6AFD"/>
                </a:solidFill>
                <a:latin typeface="WinInnwa" charset="0"/>
              </a:rPr>
              <a:t> </a:t>
            </a:r>
            <a:r>
              <a:rPr lang="en-US" sz="2400" b="0">
                <a:solidFill>
                  <a:srgbClr val="2F6AFD"/>
                </a:solidFill>
                <a:latin typeface="WinInnwa" charset="0"/>
              </a:rPr>
              <a:t>aus;Zl;awmfjynfhpHkjcif;</a:t>
            </a:r>
          </a:p>
        </p:txBody>
      </p:sp>
      <p:sp>
        <p:nvSpPr>
          <p:cNvPr id="235571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2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3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4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5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6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7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5578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9525" y="4660900"/>
            <a:ext cx="9134475" cy="895350"/>
            <a:chOff x="6" y="2936"/>
            <a:chExt cx="5754" cy="564"/>
          </a:xfrm>
        </p:grpSpPr>
        <p:sp>
          <p:nvSpPr>
            <p:cNvPr id="235580" name="Oval 60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35581" name="Oval 61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21539" name="Text Box 63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1540" name="Text Box 67"/>
          <p:cNvSpPr txBox="1">
            <a:spLocks noChangeArrowheads="1"/>
          </p:cNvSpPr>
          <p:nvPr/>
        </p:nvSpPr>
        <p:spPr bwMode="auto">
          <a:xfrm>
            <a:off x="0" y="3665538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H</a:t>
            </a: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8091488" y="6427788"/>
            <a:ext cx="28892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20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21542" name="Text Box 71"/>
          <p:cNvSpPr txBox="1">
            <a:spLocks noChangeArrowheads="1"/>
          </p:cNvSpPr>
          <p:nvPr/>
        </p:nvSpPr>
        <p:spPr bwMode="auto">
          <a:xfrm>
            <a:off x="8523288" y="6353175"/>
            <a:ext cx="25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421063" y="169863"/>
            <a:ext cx="2571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 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4005263" y="207963"/>
            <a:ext cx="9334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ESpf 1600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6311900" y="2017713"/>
            <a:ext cx="365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  </a:t>
            </a: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312738" y="20304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 sz="2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396875" y="27162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 sz="2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7392988" y="27162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 sz="2400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7302500" y="3384550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endParaRPr lang="my-MM">
              <a:solidFill>
                <a:srgbClr val="2F6AFD"/>
              </a:solidFill>
              <a:latin typeface="WinInnwa" charset="0"/>
            </a:endParaRPr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</a:pPr>
            <a:endParaRPr lang="my-MM">
              <a:solidFill>
                <a:srgbClr val="2F6AFD"/>
              </a:solidFill>
              <a:latin typeface="WinInnwa" charset="0"/>
            </a:endParaRPr>
          </a:p>
        </p:txBody>
      </p:sp>
      <p:grpSp>
        <p:nvGrpSpPr>
          <p:cNvPr id="22547" name="Group 25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2586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8" name="Rectangle 34"/>
            <p:cNvSpPr>
              <a:spLocks noChangeArrowheads="1"/>
            </p:cNvSpPr>
            <p:nvPr/>
          </p:nvSpPr>
          <p:spPr bwMode="auto">
            <a:xfrm rot="5246759">
              <a:off x="2061" y="2262"/>
              <a:ext cx="1290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>
                  <a:solidFill>
                    <a:srgbClr val="21ED11"/>
                  </a:solidFill>
                  <a:latin typeface="WinInnwa" charset="0"/>
                </a:rPr>
                <a:t>ya&amp;mzufrsm;</a:t>
              </a:r>
            </a:p>
            <a:p>
              <a:endParaRPr lang="en-US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657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 sz="1600">
                <a:latin typeface="WinInnwa" charset="0"/>
              </a:endParaRPr>
            </a:p>
          </p:txBody>
        </p:sp>
        <p:sp>
          <p:nvSpPr>
            <p:cNvPr id="236580" name="Rectangle 36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6581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6582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6583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21ED11"/>
                </a:solidFill>
                <a:latin typeface="WinInnwa" charset="0"/>
              </a:endParaRPr>
            </a:p>
          </p:txBody>
        </p:sp>
        <p:sp>
          <p:nvSpPr>
            <p:cNvPr id="236584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  <p:sp>
          <p:nvSpPr>
            <p:cNvPr id="236585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WinInnwa" charset="0"/>
              </a:endParaRPr>
            </a:p>
          </p:txBody>
        </p:sp>
      </p:grpSp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</a:t>
            </a:r>
            <a:r>
              <a:rPr lang="en-US" sz="2000">
                <a:latin typeface="WinInnwa" charset="0"/>
              </a:rPr>
              <a:t>xm0&amp;vGefcJhaomta0;BunfhrSefajymif;</a:t>
            </a:r>
          </a:p>
        </p:txBody>
      </p:sp>
      <p:sp>
        <p:nvSpPr>
          <p:cNvPr id="23658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WinInnwa" charset="0"/>
              </a:rPr>
              <a:t> xm0&amp;tem*wft a0;BunfhrSefajymif;</a:t>
            </a:r>
          </a:p>
        </p:txBody>
      </p:sp>
      <p:sp>
        <p:nvSpPr>
          <p:cNvPr id="236593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2F6AFD"/>
                </a:solidFill>
                <a:latin typeface="WinInnwa" charset="0"/>
              </a:rPr>
              <a:t>Promise </a:t>
            </a:r>
          </a:p>
        </p:txBody>
      </p:sp>
      <p:sp>
        <p:nvSpPr>
          <p:cNvPr id="236595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6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7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8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599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600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36602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 Innwa" pitchFamily="2" charset="0"/>
              <a:ea typeface="+mn-ea"/>
            </a:endParaRPr>
          </a:p>
        </p:txBody>
      </p:sp>
      <p:sp>
        <p:nvSpPr>
          <p:cNvPr id="22559" name="Text Box 62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2560" name="Text Box 66"/>
          <p:cNvSpPr txBox="1">
            <a:spLocks noChangeArrowheads="1"/>
          </p:cNvSpPr>
          <p:nvPr/>
        </p:nvSpPr>
        <p:spPr bwMode="auto">
          <a:xfrm>
            <a:off x="169863" y="3762375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WinInnwa" charset="0"/>
              </a:rPr>
              <a:t>LINE H</a:t>
            </a:r>
          </a:p>
        </p:txBody>
      </p:sp>
      <p:sp>
        <p:nvSpPr>
          <p:cNvPr id="236613" name="Rectangle 69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21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charset="0"/>
            </a:endParaRPr>
          </a:p>
        </p:txBody>
      </p:sp>
      <p:sp>
        <p:nvSpPr>
          <p:cNvPr id="22562" name="Text Box 70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WinInnwa" charset="0"/>
              </a:rPr>
              <a:t>3</a:t>
            </a:r>
          </a:p>
        </p:txBody>
      </p:sp>
      <p:sp>
        <p:nvSpPr>
          <p:cNvPr id="236617" name="AutoShape 73"/>
          <p:cNvSpPr>
            <a:spLocks noChangeArrowheads="1"/>
          </p:cNvSpPr>
          <p:nvPr/>
        </p:nvSpPr>
        <p:spPr bwMode="auto">
          <a:xfrm rot="10800000">
            <a:off x="74613" y="60023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6618" name="AutoShape 74"/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36616" name="AutoShape 72"/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36621" name="AutoShape 77"/>
          <p:cNvSpPr>
            <a:spLocks noChangeArrowheads="1"/>
          </p:cNvSpPr>
          <p:nvPr/>
        </p:nvSpPr>
        <p:spPr bwMode="auto">
          <a:xfrm rot="10800000">
            <a:off x="1241425" y="60023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6619" name="AutoShape 75"/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36622" name="AutoShape 78"/>
          <p:cNvSpPr>
            <a:spLocks noChangeArrowheads="1"/>
          </p:cNvSpPr>
          <p:nvPr/>
        </p:nvSpPr>
        <p:spPr bwMode="auto">
          <a:xfrm rot="10800000">
            <a:off x="2427288" y="5999163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2116794 h 21600"/>
              <a:gd name="T4" fmla="*/ 2147483647 w 21600"/>
              <a:gd name="T5" fmla="*/ 184233261 h 21600"/>
              <a:gd name="T6" fmla="*/ 2147483647 w 21600"/>
              <a:gd name="T7" fmla="*/ 921167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6626" name="Rectangle 82"/>
          <p:cNvSpPr>
            <a:spLocks noChangeArrowheads="1"/>
          </p:cNvSpPr>
          <p:nvPr/>
        </p:nvSpPr>
        <p:spPr bwMode="auto">
          <a:xfrm>
            <a:off x="3644900" y="595313"/>
            <a:ext cx="1776413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pma&amp;;q&amp;mvl 40 OD;</a:t>
            </a:r>
          </a:p>
        </p:txBody>
      </p:sp>
      <p:sp>
        <p:nvSpPr>
          <p:cNvPr id="236627" name="Rectangle 83"/>
          <p:cNvSpPr>
            <a:spLocks noChangeArrowheads="1"/>
          </p:cNvSpPr>
          <p:nvPr/>
        </p:nvSpPr>
        <p:spPr bwMode="auto">
          <a:xfrm>
            <a:off x="3676650" y="946150"/>
            <a:ext cx="1885950" cy="85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>
                <a:solidFill>
                  <a:srgbClr val="2F6AFD"/>
                </a:solidFill>
                <a:latin typeface="WinInnwa" charset="0"/>
              </a:rPr>
              <a:t>aqmifyk'f  - </a:t>
            </a:r>
          </a:p>
          <a:p>
            <a:r>
              <a:rPr lang="en-US" sz="2000">
                <a:solidFill>
                  <a:srgbClr val="2F6AFD"/>
                </a:solidFill>
                <a:latin typeface="WinInnwa" charset="0"/>
              </a:rPr>
              <a:t>bk&amp;m;.bkef;awmf</a:t>
            </a:r>
          </a:p>
        </p:txBody>
      </p:sp>
      <p:sp>
        <p:nvSpPr>
          <p:cNvPr id="236628" name="Rectangle 84"/>
          <p:cNvSpPr>
            <a:spLocks noChangeArrowheads="1"/>
          </p:cNvSpPr>
          <p:nvPr/>
        </p:nvSpPr>
        <p:spPr bwMode="auto">
          <a:xfrm>
            <a:off x="717550" y="841375"/>
            <a:ext cx="1290638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yHkjyifa[mif;</a:t>
            </a:r>
          </a:p>
        </p:txBody>
      </p:sp>
      <p:sp>
        <p:nvSpPr>
          <p:cNvPr id="236629" name="Rectangle 85"/>
          <p:cNvSpPr>
            <a:spLocks noChangeArrowheads="1"/>
          </p:cNvSpPr>
          <p:nvPr/>
        </p:nvSpPr>
        <p:spPr bwMode="auto">
          <a:xfrm>
            <a:off x="7413625" y="723900"/>
            <a:ext cx="1003300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yHkjyifopf</a:t>
            </a:r>
          </a:p>
        </p:txBody>
      </p:sp>
      <p:sp>
        <p:nvSpPr>
          <p:cNvPr id="236630" name="Rectangle 86"/>
          <p:cNvSpPr>
            <a:spLocks noChangeArrowheads="1"/>
          </p:cNvSpPr>
          <p:nvPr/>
        </p:nvSpPr>
        <p:spPr bwMode="auto">
          <a:xfrm>
            <a:off x="901700" y="2060575"/>
            <a:ext cx="1006475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2F6AFD"/>
                </a:solidFill>
                <a:latin typeface="WinInnwa" charset="0"/>
              </a:rPr>
              <a:t>39 usrf;</a:t>
            </a:r>
          </a:p>
        </p:txBody>
      </p:sp>
      <p:sp>
        <p:nvSpPr>
          <p:cNvPr id="236631" name="Rectangle 87"/>
          <p:cNvSpPr>
            <a:spLocks noChangeArrowheads="1"/>
          </p:cNvSpPr>
          <p:nvPr/>
        </p:nvSpPr>
        <p:spPr bwMode="auto">
          <a:xfrm>
            <a:off x="7359650" y="2100263"/>
            <a:ext cx="857250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2F6AFD"/>
                </a:solidFill>
                <a:latin typeface="WinInnwa" charset="0"/>
              </a:rPr>
              <a:t>27 usrf;</a:t>
            </a:r>
          </a:p>
        </p:txBody>
      </p:sp>
      <p:sp>
        <p:nvSpPr>
          <p:cNvPr id="236632" name="Rectangle 88"/>
          <p:cNvSpPr>
            <a:spLocks noChangeArrowheads="1"/>
          </p:cNvSpPr>
          <p:nvPr/>
        </p:nvSpPr>
        <p:spPr bwMode="auto">
          <a:xfrm>
            <a:off x="712788" y="2827338"/>
            <a:ext cx="790575" cy="515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a[jAJ</a:t>
            </a:r>
          </a:p>
        </p:txBody>
      </p:sp>
      <p:sp>
        <p:nvSpPr>
          <p:cNvPr id="236633" name="Rectangle 89"/>
          <p:cNvSpPr>
            <a:spLocks noChangeArrowheads="1"/>
          </p:cNvSpPr>
          <p:nvPr/>
        </p:nvSpPr>
        <p:spPr bwMode="auto">
          <a:xfrm>
            <a:off x="7718425" y="2713038"/>
            <a:ext cx="498475" cy="515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2F6AFD"/>
                </a:solidFill>
                <a:latin typeface="WinInnwa" charset="0"/>
              </a:rPr>
              <a:t>*&amp;d</a:t>
            </a:r>
          </a:p>
        </p:txBody>
      </p:sp>
      <p:sp>
        <p:nvSpPr>
          <p:cNvPr id="236634" name="Rectangle 90"/>
          <p:cNvSpPr>
            <a:spLocks noChangeArrowheads="1"/>
          </p:cNvSpPr>
          <p:nvPr/>
        </p:nvSpPr>
        <p:spPr bwMode="auto">
          <a:xfrm>
            <a:off x="477838" y="3508375"/>
            <a:ext cx="17018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 Innwa" pitchFamily="2" charset="0"/>
                <a:ea typeface="+mn-ea"/>
              </a:rPr>
              <a:t>ynwfuwdawmf</a:t>
            </a:r>
          </a:p>
        </p:txBody>
      </p:sp>
      <p:sp>
        <p:nvSpPr>
          <p:cNvPr id="236635" name="Rectangle 91"/>
          <p:cNvSpPr>
            <a:spLocks noChangeArrowheads="1"/>
          </p:cNvSpPr>
          <p:nvPr/>
        </p:nvSpPr>
        <p:spPr bwMode="auto">
          <a:xfrm>
            <a:off x="6997700" y="3679825"/>
            <a:ext cx="2211388" cy="454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>
                <a:solidFill>
                  <a:srgbClr val="2F6AFD"/>
                </a:solidFill>
                <a:latin typeface="WinInnwa" charset="0"/>
              </a:rPr>
              <a:t>aus;Zl;awmfjynfhpHkjcif;</a:t>
            </a:r>
          </a:p>
        </p:txBody>
      </p:sp>
      <p:sp>
        <p:nvSpPr>
          <p:cNvPr id="236636" name="Rectangle 92"/>
          <p:cNvSpPr>
            <a:spLocks noChangeArrowheads="1"/>
          </p:cNvSpPr>
          <p:nvPr/>
        </p:nvSpPr>
        <p:spPr bwMode="auto">
          <a:xfrm>
            <a:off x="2439988" y="4879975"/>
            <a:ext cx="631825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ynwf</a:t>
            </a:r>
          </a:p>
        </p:txBody>
      </p:sp>
      <p:sp>
        <p:nvSpPr>
          <p:cNvPr id="236637" name="Rectangle 93"/>
          <p:cNvSpPr>
            <a:spLocks noChangeArrowheads="1"/>
          </p:cNvSpPr>
          <p:nvPr/>
        </p:nvSpPr>
        <p:spPr bwMode="auto">
          <a:xfrm rot="1219388">
            <a:off x="2724150" y="4230688"/>
            <a:ext cx="685800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>
                <a:solidFill>
                  <a:srgbClr val="21ED11"/>
                </a:solidFill>
                <a:latin typeface="WinInnwa" charset="0"/>
              </a:rPr>
              <a:t>orkdif;</a:t>
            </a:r>
          </a:p>
        </p:txBody>
      </p:sp>
      <p:sp>
        <p:nvSpPr>
          <p:cNvPr id="236638" name="Rectangle 94"/>
          <p:cNvSpPr>
            <a:spLocks noChangeArrowheads="1"/>
          </p:cNvSpPr>
          <p:nvPr/>
        </p:nvSpPr>
        <p:spPr bwMode="auto">
          <a:xfrm rot="2879242">
            <a:off x="3006726" y="3692525"/>
            <a:ext cx="912812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solidFill>
                  <a:srgbClr val="21ED11"/>
                </a:solidFill>
                <a:latin typeface="WinInnwa" charset="0"/>
              </a:rPr>
              <a:t>uAsmq&amp;m</a:t>
            </a:r>
          </a:p>
        </p:txBody>
      </p:sp>
      <p:sp>
        <p:nvSpPr>
          <p:cNvPr id="236639" name="Rectangle 95"/>
          <p:cNvSpPr>
            <a:spLocks noChangeArrowheads="1"/>
          </p:cNvSpPr>
          <p:nvPr/>
        </p:nvSpPr>
        <p:spPr bwMode="auto">
          <a:xfrm rot="18006824">
            <a:off x="4733925" y="3600450"/>
            <a:ext cx="1176338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owif;aumif;</a:t>
            </a:r>
          </a:p>
        </p:txBody>
      </p:sp>
      <p:sp>
        <p:nvSpPr>
          <p:cNvPr id="236640" name="Rectangle 96"/>
          <p:cNvSpPr>
            <a:spLocks noChangeArrowheads="1"/>
          </p:cNvSpPr>
          <p:nvPr/>
        </p:nvSpPr>
        <p:spPr bwMode="auto">
          <a:xfrm rot="19542545">
            <a:off x="5551488" y="3921125"/>
            <a:ext cx="560387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wref</a:t>
            </a:r>
          </a:p>
        </p:txBody>
      </p:sp>
      <p:sp>
        <p:nvSpPr>
          <p:cNvPr id="236641" name="Rectangle 97"/>
          <p:cNvSpPr>
            <a:spLocks noChangeArrowheads="1"/>
          </p:cNvSpPr>
          <p:nvPr/>
        </p:nvSpPr>
        <p:spPr bwMode="auto">
          <a:xfrm rot="20089284">
            <a:off x="5665788" y="4441825"/>
            <a:ext cx="993775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 </a:t>
            </a:r>
            <a:r>
              <a:rPr lang="en-US">
                <a:solidFill>
                  <a:schemeClr val="hlink"/>
                </a:solidFill>
                <a:latin typeface="WinInnwa" charset="0"/>
              </a:rPr>
              <a:t>ay;pmrsm;</a:t>
            </a:r>
            <a:r>
              <a:rPr lang="en-US">
                <a:latin typeface="WinInnwa" charset="0"/>
              </a:rPr>
              <a:t> </a:t>
            </a:r>
          </a:p>
        </p:txBody>
      </p:sp>
      <p:sp>
        <p:nvSpPr>
          <p:cNvPr id="236642" name="Rectangle 98"/>
          <p:cNvSpPr>
            <a:spLocks noChangeArrowheads="1"/>
          </p:cNvSpPr>
          <p:nvPr/>
        </p:nvSpPr>
        <p:spPr bwMode="auto">
          <a:xfrm>
            <a:off x="5780088" y="4994275"/>
            <a:ext cx="1023937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>
                <a:latin typeface="WinInnwa" charset="0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86" grpId="0" autoUpdateAnimBg="0"/>
      <p:bldP spid="236587" grpId="0" autoUpdateAnimBg="0"/>
      <p:bldP spid="236617" grpId="0" animBg="1" autoUpdateAnimBg="0"/>
      <p:bldP spid="236618" grpId="0" animBg="1"/>
      <p:bldP spid="236616" grpId="0" animBg="1"/>
      <p:bldP spid="236621" grpId="0" animBg="1" autoUpdateAnimBg="0"/>
      <p:bldP spid="236619" grpId="0" animBg="1"/>
      <p:bldP spid="2366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421063" y="16986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414713" y="53181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2444750" y="4692650"/>
            <a:ext cx="817563" cy="69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  <a:p>
            <a:pPr>
              <a:defRPr/>
            </a:pPr>
            <a:endParaRPr lang="en-US" sz="1400">
              <a:latin typeface="WinInnwa" pitchFamily="2" charset="0"/>
              <a:ea typeface="+mn-ea"/>
            </a:endParaRP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40663" name="Rectangle 23"/>
          <p:cNvSpPr>
            <a:spLocks noChangeArrowheads="1"/>
          </p:cNvSpPr>
          <p:nvPr/>
        </p:nvSpPr>
        <p:spPr bwMode="auto">
          <a:xfrm>
            <a:off x="6864350" y="3384550"/>
            <a:ext cx="19954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grpSp>
        <p:nvGrpSpPr>
          <p:cNvPr id="23569" name="Group 25"/>
          <p:cNvGrpSpPr>
            <a:grpSpLocks/>
          </p:cNvGrpSpPr>
          <p:nvPr/>
        </p:nvGrpSpPr>
        <p:grpSpPr bwMode="auto">
          <a:xfrm>
            <a:off x="2514600" y="2570163"/>
            <a:ext cx="5403850" cy="2867025"/>
            <a:chOff x="1344" y="1547"/>
            <a:chExt cx="3404" cy="1806"/>
          </a:xfrm>
        </p:grpSpPr>
        <p:sp>
          <p:nvSpPr>
            <p:cNvPr id="23614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74" name="Rectangle 34"/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0675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240676" name="Rectangle 36"/>
            <p:cNvSpPr>
              <a:spLocks noChangeArrowheads="1"/>
            </p:cNvSpPr>
            <p:nvPr/>
          </p:nvSpPr>
          <p:spPr bwMode="auto">
            <a:xfrm rot="3267768">
              <a:off x="1991" y="2186"/>
              <a:ext cx="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rot="10800000" vert="eaVert"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0677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0678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0679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0680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0681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240682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Telescope</a:t>
            </a:r>
          </a:p>
        </p:txBody>
      </p:sp>
      <p:sp>
        <p:nvSpPr>
          <p:cNvPr id="240684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Eternity Past</a:t>
            </a:r>
          </a:p>
        </p:txBody>
      </p:sp>
      <p:sp>
        <p:nvSpPr>
          <p:cNvPr id="240689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0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1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3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4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6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 ta0;=unfhrSefajymif;</a:t>
            </a:r>
          </a:p>
        </p:txBody>
      </p:sp>
      <p:sp>
        <p:nvSpPr>
          <p:cNvPr id="23581" name="Text Box 59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876425" y="3013075"/>
            <a:ext cx="3554413" cy="989013"/>
            <a:chOff x="1005" y="1883"/>
            <a:chExt cx="2239" cy="623"/>
          </a:xfrm>
        </p:grpSpPr>
        <p:grpSp>
          <p:nvGrpSpPr>
            <p:cNvPr id="23608" name="Group 61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23610" name="Group 62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23612" name="Rectangle 63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2361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1pPr>
                  <a:lvl2pPr marL="742950" indent="-28575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2pPr>
                  <a:lvl3pPr marL="11430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3pPr>
                  <a:lvl4pPr marL="16002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4pPr>
                  <a:lvl5pPr marL="20574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9pPr>
                </a:lstStyle>
                <a:p>
                  <a:endParaRPr lang="my-MM">
                    <a:solidFill>
                      <a:schemeClr val="tx1"/>
                    </a:solidFill>
                    <a:latin typeface="WinInnwa" charset="0"/>
                  </a:endParaRPr>
                </a:p>
              </p:txBody>
            </p:sp>
          </p:grpSp>
          <p:sp>
            <p:nvSpPr>
              <p:cNvPr id="23611" name="AutoShape 65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23609" name="Text Box 66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  <a:latin typeface="WinInnwa" charset="0"/>
                </a:rPr>
                <a:t> tmjA[H</a:t>
              </a:r>
            </a:p>
          </p:txBody>
        </p:sp>
      </p:grpSp>
      <p:sp>
        <p:nvSpPr>
          <p:cNvPr id="240722" name="Oval 82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0718" name="AutoShape 78" descr="Dark vertical"/>
          <p:cNvSpPr>
            <a:spLocks noChangeArrowheads="1"/>
          </p:cNvSpPr>
          <p:nvPr/>
        </p:nvSpPr>
        <p:spPr bwMode="auto">
          <a:xfrm rot="5400000">
            <a:off x="-923925" y="4149725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40719" name="AutoShape 79" descr="Dark horizontal"/>
          <p:cNvSpPr>
            <a:spLocks noChangeArrowheads="1"/>
          </p:cNvSpPr>
          <p:nvPr/>
        </p:nvSpPr>
        <p:spPr bwMode="auto">
          <a:xfrm rot="16200000" flipH="1">
            <a:off x="3554413" y="1268413"/>
            <a:ext cx="4065587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3586" name="Text Box 83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3587" name="Text Box 87"/>
          <p:cNvSpPr txBox="1">
            <a:spLocks noChangeArrowheads="1"/>
          </p:cNvSpPr>
          <p:nvPr/>
        </p:nvSpPr>
        <p:spPr bwMode="auto">
          <a:xfrm>
            <a:off x="1504950" y="6157913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I</a:t>
            </a:r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0" y="4054475"/>
            <a:ext cx="3108325" cy="1544638"/>
            <a:chOff x="653" y="2555"/>
            <a:chExt cx="1958" cy="973"/>
          </a:xfrm>
        </p:grpSpPr>
        <p:grpSp>
          <p:nvGrpSpPr>
            <p:cNvPr id="23604" name="Group 68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23606" name="AutoShape 69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  <p:sp>
            <p:nvSpPr>
              <p:cNvPr id="23607" name="Rectangle 70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240711" name="Text Box 71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787878"/>
              </a:outerShdw>
            </a:effec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WinInnwa" charset="0"/>
                </a:rPr>
                <a:t> urÇm 12 - -- -</a:t>
              </a:r>
            </a:p>
          </p:txBody>
        </p:sp>
      </p:grpSp>
      <p:sp>
        <p:nvSpPr>
          <p:cNvPr id="240732" name="Rectangle 92"/>
          <p:cNvSpPr>
            <a:spLocks noChangeArrowheads="1"/>
          </p:cNvSpPr>
          <p:nvPr/>
        </p:nvSpPr>
        <p:spPr bwMode="auto">
          <a:xfrm>
            <a:off x="8091488" y="6427788"/>
            <a:ext cx="2809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40733" name="Text Box 93"/>
          <p:cNvSpPr txBox="1">
            <a:spLocks noChangeArrowheads="1"/>
          </p:cNvSpPr>
          <p:nvPr/>
        </p:nvSpPr>
        <p:spPr bwMode="auto">
          <a:xfrm>
            <a:off x="8502650" y="6353175"/>
            <a:ext cx="2873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240734" name="Rectangle 94"/>
          <p:cNvSpPr>
            <a:spLocks noChangeArrowheads="1"/>
          </p:cNvSpPr>
          <p:nvPr/>
        </p:nvSpPr>
        <p:spPr bwMode="auto">
          <a:xfrm>
            <a:off x="4040188" y="204788"/>
            <a:ext cx="9429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240735" name="Rectangle 95"/>
          <p:cNvSpPr>
            <a:spLocks noChangeArrowheads="1"/>
          </p:cNvSpPr>
          <p:nvPr/>
        </p:nvSpPr>
        <p:spPr bwMode="auto">
          <a:xfrm>
            <a:off x="3797300" y="461963"/>
            <a:ext cx="1793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240736" name="Rectangle 96"/>
          <p:cNvSpPr>
            <a:spLocks noChangeArrowheads="1"/>
          </p:cNvSpPr>
          <p:nvPr/>
        </p:nvSpPr>
        <p:spPr bwMode="auto">
          <a:xfrm>
            <a:off x="3524250" y="889000"/>
            <a:ext cx="1847850" cy="85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240737" name="Rectangle 97"/>
          <p:cNvSpPr>
            <a:spLocks noChangeArrowheads="1"/>
          </p:cNvSpPr>
          <p:nvPr/>
        </p:nvSpPr>
        <p:spPr bwMode="auto">
          <a:xfrm>
            <a:off x="7381875" y="86042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240738" name="Rectangle 98"/>
          <p:cNvSpPr>
            <a:spLocks noChangeArrowheads="1"/>
          </p:cNvSpPr>
          <p:nvPr/>
        </p:nvSpPr>
        <p:spPr bwMode="auto">
          <a:xfrm>
            <a:off x="1308100" y="974725"/>
            <a:ext cx="130333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240739" name="Rectangle 99"/>
          <p:cNvSpPr>
            <a:spLocks noChangeArrowheads="1"/>
          </p:cNvSpPr>
          <p:nvPr/>
        </p:nvSpPr>
        <p:spPr bwMode="auto">
          <a:xfrm>
            <a:off x="1054100" y="2043113"/>
            <a:ext cx="8778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240740" name="Rectangle 100"/>
          <p:cNvSpPr>
            <a:spLocks noChangeArrowheads="1"/>
          </p:cNvSpPr>
          <p:nvPr/>
        </p:nvSpPr>
        <p:spPr bwMode="auto">
          <a:xfrm>
            <a:off x="7302500" y="1985963"/>
            <a:ext cx="8651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240741" name="Rectangle 101"/>
          <p:cNvSpPr>
            <a:spLocks noChangeArrowheads="1"/>
          </p:cNvSpPr>
          <p:nvPr/>
        </p:nvSpPr>
        <p:spPr bwMode="auto">
          <a:xfrm>
            <a:off x="742950" y="2762250"/>
            <a:ext cx="9620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240742" name="Rectangle 102"/>
          <p:cNvSpPr>
            <a:spLocks noChangeArrowheads="1"/>
          </p:cNvSpPr>
          <p:nvPr/>
        </p:nvSpPr>
        <p:spPr bwMode="auto">
          <a:xfrm>
            <a:off x="538163" y="3414713"/>
            <a:ext cx="14605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240743" name="Rectangle 103"/>
          <p:cNvSpPr>
            <a:spLocks noChangeArrowheads="1"/>
          </p:cNvSpPr>
          <p:nvPr/>
        </p:nvSpPr>
        <p:spPr bwMode="auto">
          <a:xfrm>
            <a:off x="7546975" y="2708275"/>
            <a:ext cx="45878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240744" name="Rectangle 104"/>
          <p:cNvSpPr>
            <a:spLocks noChangeArrowheads="1"/>
          </p:cNvSpPr>
          <p:nvPr/>
        </p:nvSpPr>
        <p:spPr bwMode="auto">
          <a:xfrm>
            <a:off x="2779713" y="4403725"/>
            <a:ext cx="6238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240745" name="Rectangle 105"/>
          <p:cNvSpPr>
            <a:spLocks noChangeArrowheads="1"/>
          </p:cNvSpPr>
          <p:nvPr/>
        </p:nvSpPr>
        <p:spPr bwMode="auto">
          <a:xfrm rot="2996353">
            <a:off x="3232944" y="3923507"/>
            <a:ext cx="9207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240746" name="Rectangle 106"/>
          <p:cNvSpPr>
            <a:spLocks noChangeArrowheads="1"/>
          </p:cNvSpPr>
          <p:nvPr/>
        </p:nvSpPr>
        <p:spPr bwMode="auto">
          <a:xfrm rot="4019844">
            <a:off x="3825875" y="3673476"/>
            <a:ext cx="10937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ya&amp;mzufrsm;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8" grpId="0" autoUpdateAnimBg="0"/>
      <p:bldP spid="240722" grpId="0" animBg="1"/>
      <p:bldP spid="240718" grpId="0" animBg="1"/>
      <p:bldP spid="24071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grpSp>
        <p:nvGrpSpPr>
          <p:cNvPr id="24589" name="Group 25"/>
          <p:cNvGrpSpPr>
            <a:grpSpLocks/>
          </p:cNvGrpSpPr>
          <p:nvPr/>
        </p:nvGrpSpPr>
        <p:grpSpPr bwMode="auto">
          <a:xfrm>
            <a:off x="2152650" y="2455863"/>
            <a:ext cx="5403850" cy="2867025"/>
            <a:chOff x="1344" y="1547"/>
            <a:chExt cx="3404" cy="1806"/>
          </a:xfrm>
        </p:grpSpPr>
        <p:sp>
          <p:nvSpPr>
            <p:cNvPr id="24623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8" name="Rectangle 34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1699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241700" name="Rectangle 36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1701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1702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1703" name="Rectangle 39"/>
            <p:cNvSpPr>
              <a:spLocks noChangeArrowheads="1"/>
            </p:cNvSpPr>
            <p:nvPr/>
          </p:nvSpPr>
          <p:spPr bwMode="auto">
            <a:xfrm rot="1755647">
              <a:off x="1398" y="2737"/>
              <a:ext cx="1190" cy="4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            orkdif;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41704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41705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24171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1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172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598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241735" name="Rectangle 71"/>
          <p:cNvSpPr>
            <a:spLocks noChangeArrowheads="1"/>
          </p:cNvSpPr>
          <p:nvPr/>
        </p:nvSpPr>
        <p:spPr bwMode="auto">
          <a:xfrm>
            <a:off x="4322763" y="5540375"/>
            <a:ext cx="23336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u="sng">
                <a:latin typeface="WinInnwa" pitchFamily="2" charset="0"/>
                <a:ea typeface="+mn-ea"/>
              </a:rPr>
              <a:t> 2/ ta0;BunfhrSefajymif;       1/ ta0;BunfhrSefajymif;</a:t>
            </a:r>
          </a:p>
        </p:txBody>
      </p:sp>
      <p:sp>
        <p:nvSpPr>
          <p:cNvPr id="241741" name="Oval 77"/>
          <p:cNvSpPr>
            <a:spLocks noChangeArrowheads="1"/>
          </p:cNvSpPr>
          <p:nvPr/>
        </p:nvSpPr>
        <p:spPr bwMode="auto">
          <a:xfrm>
            <a:off x="3786188" y="548005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4601" name="Text Box 78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4602" name="Text Box 81"/>
          <p:cNvSpPr txBox="1">
            <a:spLocks noChangeArrowheads="1"/>
          </p:cNvSpPr>
          <p:nvPr/>
        </p:nvSpPr>
        <p:spPr bwMode="auto">
          <a:xfrm>
            <a:off x="1301750" y="5295900"/>
            <a:ext cx="2317750" cy="461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J</a:t>
            </a:r>
          </a:p>
        </p:txBody>
      </p:sp>
      <p:sp>
        <p:nvSpPr>
          <p:cNvPr id="241748" name="Rectangle 84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23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41749" name="Rectangle 85"/>
          <p:cNvSpPr>
            <a:spLocks noChangeArrowheads="1"/>
          </p:cNvSpPr>
          <p:nvPr/>
        </p:nvSpPr>
        <p:spPr bwMode="auto">
          <a:xfrm>
            <a:off x="3925888" y="69850"/>
            <a:ext cx="10922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241750" name="Rectangle 86"/>
          <p:cNvSpPr>
            <a:spLocks noChangeArrowheads="1"/>
          </p:cNvSpPr>
          <p:nvPr/>
        </p:nvSpPr>
        <p:spPr bwMode="auto">
          <a:xfrm>
            <a:off x="3644900" y="460375"/>
            <a:ext cx="2112963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241751" name="Rectangle 87"/>
          <p:cNvSpPr>
            <a:spLocks noChangeArrowheads="1"/>
          </p:cNvSpPr>
          <p:nvPr/>
        </p:nvSpPr>
        <p:spPr bwMode="auto">
          <a:xfrm>
            <a:off x="3810000" y="1098550"/>
            <a:ext cx="1543050" cy="806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241752" name="Rectangle 88"/>
          <p:cNvSpPr>
            <a:spLocks noChangeArrowheads="1"/>
          </p:cNvSpPr>
          <p:nvPr/>
        </p:nvSpPr>
        <p:spPr bwMode="auto">
          <a:xfrm>
            <a:off x="1155700" y="960438"/>
            <a:ext cx="1484313" cy="520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241753" name="Rectangle 89"/>
          <p:cNvSpPr>
            <a:spLocks noChangeArrowheads="1"/>
          </p:cNvSpPr>
          <p:nvPr/>
        </p:nvSpPr>
        <p:spPr bwMode="auto">
          <a:xfrm>
            <a:off x="7477125" y="846138"/>
            <a:ext cx="1147763" cy="520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241754" name="Rectangle 90"/>
          <p:cNvSpPr>
            <a:spLocks noChangeArrowheads="1"/>
          </p:cNvSpPr>
          <p:nvPr/>
        </p:nvSpPr>
        <p:spPr bwMode="auto">
          <a:xfrm>
            <a:off x="901700" y="2098675"/>
            <a:ext cx="10160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241755" name="Rectangle 91"/>
          <p:cNvSpPr>
            <a:spLocks noChangeArrowheads="1"/>
          </p:cNvSpPr>
          <p:nvPr/>
        </p:nvSpPr>
        <p:spPr bwMode="auto">
          <a:xfrm>
            <a:off x="7397750" y="1946275"/>
            <a:ext cx="1001713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241756" name="Rectangle 92"/>
          <p:cNvSpPr>
            <a:spLocks noChangeArrowheads="1"/>
          </p:cNvSpPr>
          <p:nvPr/>
        </p:nvSpPr>
        <p:spPr bwMode="auto">
          <a:xfrm>
            <a:off x="979488" y="2765425"/>
            <a:ext cx="711200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241757" name="Rectangle 93"/>
          <p:cNvSpPr>
            <a:spLocks noChangeArrowheads="1"/>
          </p:cNvSpPr>
          <p:nvPr/>
        </p:nvSpPr>
        <p:spPr bwMode="auto">
          <a:xfrm>
            <a:off x="7756525" y="2727325"/>
            <a:ext cx="45878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241758" name="Rectangle 94"/>
          <p:cNvSpPr>
            <a:spLocks noChangeArrowheads="1"/>
          </p:cNvSpPr>
          <p:nvPr/>
        </p:nvSpPr>
        <p:spPr bwMode="auto">
          <a:xfrm>
            <a:off x="442913" y="3527425"/>
            <a:ext cx="17113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241759" name="Rectangle 95"/>
          <p:cNvSpPr>
            <a:spLocks noChangeArrowheads="1"/>
          </p:cNvSpPr>
          <p:nvPr/>
        </p:nvSpPr>
        <p:spPr bwMode="auto">
          <a:xfrm>
            <a:off x="6954838" y="3603625"/>
            <a:ext cx="22399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241760" name="Rectangle 96"/>
          <p:cNvSpPr>
            <a:spLocks noChangeArrowheads="1"/>
          </p:cNvSpPr>
          <p:nvPr/>
        </p:nvSpPr>
        <p:spPr bwMode="auto">
          <a:xfrm>
            <a:off x="0" y="4181475"/>
            <a:ext cx="1981200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241761" name="Rectangle 97"/>
          <p:cNvSpPr>
            <a:spLocks noChangeArrowheads="1"/>
          </p:cNvSpPr>
          <p:nvPr/>
        </p:nvSpPr>
        <p:spPr bwMode="auto">
          <a:xfrm>
            <a:off x="7205663" y="4178300"/>
            <a:ext cx="1938337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241762" name="Rectangle 98"/>
          <p:cNvSpPr>
            <a:spLocks noChangeArrowheads="1"/>
          </p:cNvSpPr>
          <p:nvPr/>
        </p:nvSpPr>
        <p:spPr bwMode="auto">
          <a:xfrm rot="1836717">
            <a:off x="2855913" y="4813300"/>
            <a:ext cx="6365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241763" name="Rectangle 99"/>
          <p:cNvSpPr>
            <a:spLocks noChangeArrowheads="1"/>
          </p:cNvSpPr>
          <p:nvPr/>
        </p:nvSpPr>
        <p:spPr bwMode="auto">
          <a:xfrm rot="3470137">
            <a:off x="3207544" y="3923507"/>
            <a:ext cx="9207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241764" name="Rectangle 100"/>
          <p:cNvSpPr>
            <a:spLocks noChangeArrowheads="1"/>
          </p:cNvSpPr>
          <p:nvPr/>
        </p:nvSpPr>
        <p:spPr bwMode="auto">
          <a:xfrm rot="18779370">
            <a:off x="4871244" y="3499644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241765" name="Rectangle 101"/>
          <p:cNvSpPr>
            <a:spLocks noChangeArrowheads="1"/>
          </p:cNvSpPr>
          <p:nvPr/>
        </p:nvSpPr>
        <p:spPr bwMode="auto">
          <a:xfrm rot="-2733371">
            <a:off x="5410200" y="3857625"/>
            <a:ext cx="782638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241766" name="Rectangle 102"/>
          <p:cNvSpPr>
            <a:spLocks noChangeArrowheads="1"/>
          </p:cNvSpPr>
          <p:nvPr/>
        </p:nvSpPr>
        <p:spPr bwMode="auto">
          <a:xfrm rot="20448666">
            <a:off x="5630863" y="4478338"/>
            <a:ext cx="950912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41767" name="Rectangle 103"/>
          <p:cNvSpPr>
            <a:spLocks noChangeArrowheads="1"/>
          </p:cNvSpPr>
          <p:nvPr/>
        </p:nvSpPr>
        <p:spPr bwMode="auto">
          <a:xfrm>
            <a:off x="5875338" y="501332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25616" name="Group 25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5671" name="Line 26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Line 27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Line 28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Line 29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Line 30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Line 31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Line 32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Line 33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0" name="Rectangle 34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265251" name="Rectangle 35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265252" name="Rectangle 36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65253" name="Rectangle 37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65254" name="Rectangle 38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65255" name="Rectangle 39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265256" name="Rectangle 40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265257" name="Rectangle 41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265265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6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7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8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69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71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5625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668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9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70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5627" name="Text Box 6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65" name="Rectangle 7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6" name="Rectangle 7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7" name="Rectangle 7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62" name="Rectangle 7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3" name="Rectangle 7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4" name="Rectangle 7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59" name="Rectangle 8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0" name="Rectangle 8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61" name="Rectangle 8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5656" name="Rectangle 85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57" name="Rectangle 86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5658" name="Rectangle 87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65318" name="Rectangle 102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65319" name="Text Box 103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265320" name="Rectangle 104"/>
          <p:cNvSpPr>
            <a:spLocks noChangeArrowheads="1"/>
          </p:cNvSpPr>
          <p:nvPr/>
        </p:nvSpPr>
        <p:spPr bwMode="auto">
          <a:xfrm>
            <a:off x="4040188" y="0"/>
            <a:ext cx="796925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265321" name="Rectangle 105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265322" name="Rectangle 106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265323" name="Rectangle 107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265324" name="Rectangle 108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265325" name="Rectangle 109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265326" name="Rectangle 110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265327" name="Rectangle 111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265328" name="Rectangle 112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265329" name="Rectangle 113"/>
          <p:cNvSpPr>
            <a:spLocks noChangeArrowheads="1"/>
          </p:cNvSpPr>
          <p:nvPr/>
        </p:nvSpPr>
        <p:spPr bwMode="auto">
          <a:xfrm>
            <a:off x="554038" y="3465513"/>
            <a:ext cx="13350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265330" name="Rectangle 114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265331" name="Rectangle 115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265332" name="Rectangle 116"/>
          <p:cNvSpPr>
            <a:spLocks noChangeArrowheads="1"/>
          </p:cNvSpPr>
          <p:nvPr/>
        </p:nvSpPr>
        <p:spPr bwMode="auto">
          <a:xfrm>
            <a:off x="7227888" y="4191000"/>
            <a:ext cx="18970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xm0&amp;tem*wfta0;BunfhrSefajymif;</a:t>
            </a:r>
          </a:p>
        </p:txBody>
      </p:sp>
      <p:sp>
        <p:nvSpPr>
          <p:cNvPr id="265333" name="Rectangle 117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BunfhrSefajymif;</a:t>
            </a:r>
          </a:p>
        </p:txBody>
      </p:sp>
      <p:sp>
        <p:nvSpPr>
          <p:cNvPr id="265334" name="Rectangle 118"/>
          <p:cNvSpPr>
            <a:spLocks noChangeArrowheads="1"/>
          </p:cNvSpPr>
          <p:nvPr/>
        </p:nvSpPr>
        <p:spPr bwMode="auto">
          <a:xfrm>
            <a:off x="715963" y="5662613"/>
            <a:ext cx="20748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err="1">
                <a:latin typeface="WinInnwa" pitchFamily="2" charset="0"/>
                <a:ea typeface="+mn-ea"/>
              </a:rPr>
              <a:t>t</a:t>
            </a:r>
            <a:r>
              <a:rPr lang="en-US" sz="24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%</a:t>
            </a:r>
            <a:r>
              <a:rPr lang="en-US" sz="2400" dirty="0" err="1">
                <a:latin typeface="WinInnwa" pitchFamily="2" charset="0"/>
                <a:ea typeface="+mn-ea"/>
              </a:rPr>
              <a:t>ao;BunfhrSef</a:t>
            </a:r>
            <a:r>
              <a:rPr lang="en-US" sz="2400" dirty="0">
                <a:latin typeface="WinInnwa" pitchFamily="2" charset="0"/>
                <a:ea typeface="+mn-ea"/>
              </a:rPr>
              <a:t> </a:t>
            </a:r>
            <a:r>
              <a:rPr lang="en-US" sz="2400" dirty="0" err="1">
                <a:latin typeface="WinInnwa" pitchFamily="2" charset="0"/>
                <a:ea typeface="+mn-ea"/>
              </a:rPr>
              <a:t>ajymif</a:t>
            </a:r>
            <a:r>
              <a:rPr lang="en-US" sz="2400" dirty="0">
                <a:latin typeface="WinInnwa" pitchFamily="2" charset="0"/>
                <a:ea typeface="+mn-ea"/>
              </a:rPr>
              <a:t>;</a:t>
            </a:r>
          </a:p>
        </p:txBody>
      </p:sp>
      <p:sp>
        <p:nvSpPr>
          <p:cNvPr id="265335" name="Rectangle 119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265336" name="Rectangle 120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265337" name="Rectangle 121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265338" name="Rectangle 122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265339" name="Rectangle 123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265340" name="Rectangle 124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265341" name="Rectangle 125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64"/>
          <p:cNvGrpSpPr>
            <a:grpSpLocks/>
          </p:cNvGrpSpPr>
          <p:nvPr/>
        </p:nvGrpSpPr>
        <p:grpSpPr bwMode="auto">
          <a:xfrm>
            <a:off x="-177800" y="188913"/>
            <a:ext cx="9639300" cy="6391275"/>
            <a:chOff x="-218" y="107"/>
            <a:chExt cx="6242" cy="4026"/>
          </a:xfrm>
        </p:grpSpPr>
        <p:sp>
          <p:nvSpPr>
            <p:cNvPr id="26819" name="Rectangle 2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820" name="Rectangle 3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2" name="Rectangle 4"/>
            <p:cNvSpPr>
              <a:spLocks noChangeArrowheads="1"/>
            </p:cNvSpPr>
            <p:nvPr/>
          </p:nvSpPr>
          <p:spPr bwMode="auto">
            <a:xfrm>
              <a:off x="2155" y="107"/>
              <a:ext cx="1237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173" name="Rectangle 5"/>
            <p:cNvSpPr>
              <a:spLocks noChangeArrowheads="1"/>
            </p:cNvSpPr>
            <p:nvPr/>
          </p:nvSpPr>
          <p:spPr bwMode="auto">
            <a:xfrm>
              <a:off x="2151" y="335"/>
              <a:ext cx="1255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174" name="Rectangle 6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1E1BC5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26824" name="Rectangle 7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6" name="Rectangle 8"/>
            <p:cNvSpPr>
              <a:spLocks noChangeArrowheads="1"/>
            </p:cNvSpPr>
            <p:nvPr/>
          </p:nvSpPr>
          <p:spPr bwMode="auto">
            <a:xfrm>
              <a:off x="1925" y="743"/>
              <a:ext cx="1804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177" name="Rectangle 9"/>
            <p:cNvSpPr>
              <a:spLocks noChangeArrowheads="1"/>
            </p:cNvSpPr>
            <p:nvPr/>
          </p:nvSpPr>
          <p:spPr bwMode="auto">
            <a:xfrm>
              <a:off x="3975" y="447"/>
              <a:ext cx="162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8" name="Rectangle 10"/>
            <p:cNvSpPr>
              <a:spLocks noChangeArrowheads="1"/>
            </p:cNvSpPr>
            <p:nvPr/>
          </p:nvSpPr>
          <p:spPr bwMode="auto">
            <a:xfrm>
              <a:off x="146" y="441"/>
              <a:ext cx="162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0" name="Rectangle 12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1" name="Rectangle 13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2" name="Rectangle 14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3" name="Rectangle 15"/>
            <p:cNvSpPr>
              <a:spLocks noChangeArrowheads="1"/>
            </p:cNvSpPr>
            <p:nvPr/>
          </p:nvSpPr>
          <p:spPr bwMode="auto">
            <a:xfrm>
              <a:off x="3976" y="1271"/>
              <a:ext cx="160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4" name="Rectangle 16"/>
            <p:cNvSpPr>
              <a:spLocks noChangeArrowheads="1"/>
            </p:cNvSpPr>
            <p:nvPr/>
          </p:nvSpPr>
          <p:spPr bwMode="auto">
            <a:xfrm>
              <a:off x="197" y="1279"/>
              <a:ext cx="1440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185" name="Rectangle 17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6" name="Rectangle 18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87" name="Rectangle 19"/>
            <p:cNvSpPr>
              <a:spLocks noChangeArrowheads="1"/>
            </p:cNvSpPr>
            <p:nvPr/>
          </p:nvSpPr>
          <p:spPr bwMode="auto">
            <a:xfrm>
              <a:off x="250" y="1711"/>
              <a:ext cx="1020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4657" y="1711"/>
              <a:ext cx="807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189" name="Rectangle 21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0" name="Rectangle 22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191" name="Rectangle 23"/>
            <p:cNvSpPr>
              <a:spLocks noChangeArrowheads="1"/>
            </p:cNvSpPr>
            <p:nvPr/>
          </p:nvSpPr>
          <p:spPr bwMode="auto">
            <a:xfrm>
              <a:off x="4600" y="2132"/>
              <a:ext cx="1022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192" name="Rectangle 24"/>
            <p:cNvSpPr>
              <a:spLocks noChangeArrowheads="1"/>
            </p:cNvSpPr>
            <p:nvPr/>
          </p:nvSpPr>
          <p:spPr bwMode="auto">
            <a:xfrm>
              <a:off x="321" y="2133"/>
              <a:ext cx="71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842" name="Group 25"/>
            <p:cNvGrpSpPr>
              <a:grpSpLocks/>
            </p:cNvGrpSpPr>
            <p:nvPr/>
          </p:nvGrpSpPr>
          <p:grpSpPr bwMode="auto">
            <a:xfrm>
              <a:off x="1344" y="1542"/>
              <a:ext cx="3404" cy="1811"/>
              <a:chOff x="1344" y="1542"/>
              <a:chExt cx="3404" cy="1811"/>
            </a:xfrm>
          </p:grpSpPr>
          <p:sp>
            <p:nvSpPr>
              <p:cNvPr id="26865" name="Line 26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6" name="Line 27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7" name="Line 28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8" name="Line 29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9" name="Line 30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0" name="Line 31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1" name="Line 32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2" name="Line 33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2" name="Rectangle 34"/>
              <p:cNvSpPr>
                <a:spLocks noChangeArrowheads="1"/>
              </p:cNvSpPr>
              <p:nvPr/>
            </p:nvSpPr>
            <p:spPr bwMode="auto">
              <a:xfrm rot="5246759">
                <a:off x="2187" y="2382"/>
                <a:ext cx="1290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PROPHECIES</a:t>
                </a:r>
              </a:p>
            </p:txBody>
          </p:sp>
          <p:sp>
            <p:nvSpPr>
              <p:cNvPr id="263203" name="Rectangle 35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REVELATION</a:t>
                </a:r>
              </a:p>
            </p:txBody>
          </p:sp>
          <p:sp>
            <p:nvSpPr>
              <p:cNvPr id="263204" name="Rectangle 36"/>
              <p:cNvSpPr>
                <a:spLocks noChangeArrowheads="1"/>
              </p:cNvSpPr>
              <p:nvPr/>
            </p:nvSpPr>
            <p:spPr bwMode="auto">
              <a:xfrm rot="3267768">
                <a:off x="1813" y="2520"/>
                <a:ext cx="1118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WRITINGS</a:t>
                </a:r>
              </a:p>
            </p:txBody>
          </p:sp>
          <p:sp>
            <p:nvSpPr>
              <p:cNvPr id="263205" name="Rectangle 37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EPISTLES</a:t>
                </a:r>
              </a:p>
            </p:txBody>
          </p:sp>
          <p:sp>
            <p:nvSpPr>
              <p:cNvPr id="263206" name="Rectangle 38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ACTS</a:t>
                </a:r>
              </a:p>
            </p:txBody>
          </p:sp>
          <p:sp>
            <p:nvSpPr>
              <p:cNvPr id="263207" name="Rectangle 39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HISTORIES</a:t>
                </a:r>
              </a:p>
            </p:txBody>
          </p:sp>
          <p:sp>
            <p:nvSpPr>
              <p:cNvPr id="263208" name="Rectangle 40"/>
              <p:cNvSpPr>
                <a:spLocks noChangeArrowheads="1"/>
              </p:cNvSpPr>
              <p:nvPr/>
            </p:nvSpPr>
            <p:spPr bwMode="auto">
              <a:xfrm rot="240000">
                <a:off x="1592" y="3057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LAW</a:t>
                </a:r>
              </a:p>
            </p:txBody>
          </p:sp>
          <p:sp>
            <p:nvSpPr>
              <p:cNvPr id="263209" name="Rectangle 41"/>
              <p:cNvSpPr>
                <a:spLocks noChangeArrowheads="1"/>
              </p:cNvSpPr>
              <p:nvPr/>
            </p:nvSpPr>
            <p:spPr bwMode="auto">
              <a:xfrm rot="18254599">
                <a:off x="2912" y="2035"/>
                <a:ext cx="1222" cy="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GOSPELS</a:t>
                </a:r>
              </a:p>
            </p:txBody>
          </p:sp>
        </p:grpSp>
        <p:sp>
          <p:nvSpPr>
            <p:cNvPr id="263210" name="Rectangle 42"/>
            <p:cNvSpPr>
              <a:spLocks noChangeArrowheads="1"/>
            </p:cNvSpPr>
            <p:nvPr/>
          </p:nvSpPr>
          <p:spPr bwMode="auto">
            <a:xfrm>
              <a:off x="-36" y="2829"/>
              <a:ext cx="1245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12" name="Rectangle 44"/>
            <p:cNvSpPr>
              <a:spLocks noChangeArrowheads="1"/>
            </p:cNvSpPr>
            <p:nvPr/>
          </p:nvSpPr>
          <p:spPr bwMode="auto">
            <a:xfrm>
              <a:off x="-54" y="3266"/>
              <a:ext cx="1151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213" name="Rectangle 45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26847" name="Text Box 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endParaRPr lang="my-MM" sz="1400">
                <a:solidFill>
                  <a:srgbClr val="1E1BC5"/>
                </a:solidFill>
                <a:latin typeface="Comic Sans MS" charset="0"/>
              </a:endParaRPr>
            </a:p>
          </p:txBody>
        </p:sp>
        <p:sp>
          <p:nvSpPr>
            <p:cNvPr id="263215" name="Text Box 47"/>
            <p:cNvSpPr txBox="1">
              <a:spLocks noChangeArrowheads="1"/>
            </p:cNvSpPr>
            <p:nvPr/>
          </p:nvSpPr>
          <p:spPr bwMode="auto">
            <a:xfrm>
              <a:off x="156" y="2350"/>
              <a:ext cx="1226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216" name="Text Box 48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17" name="Line 49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18" name="Line 50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19" name="Line 51"/>
            <p:cNvSpPr>
              <a:spLocks noChangeShapeType="1"/>
            </p:cNvSpPr>
            <p:nvPr/>
          </p:nvSpPr>
          <p:spPr bwMode="auto">
            <a:xfrm>
              <a:off x="4687" y="2089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0" name="Line 52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1" name="Line 53"/>
            <p:cNvSpPr>
              <a:spLocks noChangeShapeType="1"/>
            </p:cNvSpPr>
            <p:nvPr/>
          </p:nvSpPr>
          <p:spPr bwMode="auto">
            <a:xfrm>
              <a:off x="546" y="1193"/>
              <a:ext cx="613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2" name="Line 54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3" name="Line 55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4" name="Line 56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26859" name="Text Box 58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861" name="Group 60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862" name="Rectangle 61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63" name="Rectangle 62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64" name="Rectangle 63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5" name="Group 263"/>
          <p:cNvGrpSpPr>
            <a:grpSpLocks/>
          </p:cNvGrpSpPr>
          <p:nvPr/>
        </p:nvGrpSpPr>
        <p:grpSpPr bwMode="auto">
          <a:xfrm>
            <a:off x="-433388" y="4763"/>
            <a:ext cx="10010776" cy="6858000"/>
            <a:chOff x="-218" y="0"/>
            <a:chExt cx="6242" cy="4320"/>
          </a:xfrm>
        </p:grpSpPr>
        <p:sp>
          <p:nvSpPr>
            <p:cNvPr id="26727" name="Rectangle 26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6728" name="Rectangle 26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63434" name="Rectangle 266"/>
            <p:cNvSpPr>
              <a:spLocks noChangeArrowheads="1"/>
            </p:cNvSpPr>
            <p:nvPr/>
          </p:nvSpPr>
          <p:spPr bwMode="auto">
            <a:xfrm>
              <a:off x="2155" y="107"/>
              <a:ext cx="119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435" name="Rectangle 267"/>
            <p:cNvSpPr>
              <a:spLocks noChangeArrowheads="1"/>
            </p:cNvSpPr>
            <p:nvPr/>
          </p:nvSpPr>
          <p:spPr bwMode="auto">
            <a:xfrm>
              <a:off x="2151" y="335"/>
              <a:ext cx="121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436" name="Rectangle 268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30F6FD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26732" name="Rectangle 269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63438" name="Rectangle 270"/>
            <p:cNvSpPr>
              <a:spLocks noChangeArrowheads="1"/>
            </p:cNvSpPr>
            <p:nvPr/>
          </p:nvSpPr>
          <p:spPr bwMode="auto">
            <a:xfrm>
              <a:off x="1925" y="743"/>
              <a:ext cx="1804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439" name="Rectangle 271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440" name="Rectangle 272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441" name="Rectangle 273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2" name="Rectangle 274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3" name="Rectangle 275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4" name="Rectangle 276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5" name="Rectangle 277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446" name="Rectangle 278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447" name="Rectangle 27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8" name="Rectangle 280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latin typeface="Times" charset="0"/>
                <a:ea typeface="+mn-ea"/>
              </a:endParaRPr>
            </a:p>
          </p:txBody>
        </p:sp>
        <p:sp>
          <p:nvSpPr>
            <p:cNvPr id="263449" name="Rectangle 281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450" name="Rectangle 282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451" name="Rectangle 283"/>
            <p:cNvSpPr>
              <a:spLocks noChangeArrowheads="1"/>
            </p:cNvSpPr>
            <p:nvPr/>
          </p:nvSpPr>
          <p:spPr bwMode="auto">
            <a:xfrm>
              <a:off x="3909" y="1979"/>
              <a:ext cx="5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Times" charset="0"/>
                <a:ea typeface="+mn-ea"/>
              </a:endParaRPr>
            </a:p>
          </p:txBody>
        </p:sp>
        <p:sp>
          <p:nvSpPr>
            <p:cNvPr id="263452" name="Rectangle 284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Times" charset="0"/>
                <a:ea typeface="+mn-ea"/>
              </a:endParaRPr>
            </a:p>
          </p:txBody>
        </p:sp>
        <p:sp>
          <p:nvSpPr>
            <p:cNvPr id="263453" name="Rectangle 285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454" name="Rectangle 286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750" name="Group 287"/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6803" name="Line 288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4" name="Line 28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5" name="Line 29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6" name="Line 29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7" name="Line 29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8" name="Line 29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9" name="Line 29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0" name="Line 295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4" name="Rectangle 296"/>
              <p:cNvSpPr>
                <a:spLocks noChangeArrowheads="1"/>
              </p:cNvSpPr>
              <p:nvPr/>
            </p:nvSpPr>
            <p:spPr bwMode="auto">
              <a:xfrm rot="5246759">
                <a:off x="2194" y="2332"/>
                <a:ext cx="1290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PROPHECIES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5" name="Rectangle 297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REVELATION</a:t>
                </a:r>
                <a:endParaRPr lang="en-US" sz="1600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6" name="Rectangle 298"/>
              <p:cNvSpPr>
                <a:spLocks noChangeArrowheads="1"/>
              </p:cNvSpPr>
              <p:nvPr/>
            </p:nvSpPr>
            <p:spPr bwMode="auto">
              <a:xfrm rot="3267768">
                <a:off x="1818" y="2524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WRITINGS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7" name="Rectangle 299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5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EPISTLES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8" name="Rectangle 300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ACTS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69" name="Rectangle 301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HISTORIES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70" name="Rectangle 302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21ED11"/>
                    </a:solidFill>
                    <a:latin typeface="Helvetica BlackOblique" charset="0"/>
                    <a:ea typeface="+mn-ea"/>
                  </a:rPr>
                  <a:t>LAW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  <p:sp>
            <p:nvSpPr>
              <p:cNvPr id="263471" name="Rectangle 303"/>
              <p:cNvSpPr>
                <a:spLocks noChangeArrowheads="1"/>
              </p:cNvSpPr>
              <p:nvPr/>
            </p:nvSpPr>
            <p:spPr bwMode="auto">
              <a:xfrm rot="18254599">
                <a:off x="2907" y="2041"/>
                <a:ext cx="1222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hlink"/>
                    </a:solidFill>
                    <a:latin typeface="Helvetica BlackOblique" charset="0"/>
                    <a:ea typeface="+mn-ea"/>
                  </a:rPr>
                  <a:t>GOSPELS</a:t>
                </a:r>
                <a:endParaRPr lang="en-US">
                  <a:latin typeface="Helvetica BlackOblique" charset="0"/>
                  <a:ea typeface="+mn-ea"/>
                </a:endParaRPr>
              </a:p>
            </p:txBody>
          </p:sp>
        </p:grpSp>
        <p:sp>
          <p:nvSpPr>
            <p:cNvPr id="263472" name="Rectangle 304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473" name="Rectangle 305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474" name="Rectangle 306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475" name="Rectangle 307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26755" name="Text Box 308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63477" name="Text Box 309"/>
            <p:cNvSpPr txBox="1">
              <a:spLocks noChangeArrowheads="1"/>
            </p:cNvSpPr>
            <p:nvPr/>
          </p:nvSpPr>
          <p:spPr bwMode="auto">
            <a:xfrm>
              <a:off x="156" y="2350"/>
              <a:ext cx="1226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478" name="Text Box 310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 sz="3600" b="0">
                <a:solidFill>
                  <a:srgbClr val="30F6FD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479" name="Line 311"/>
            <p:cNvSpPr>
              <a:spLocks noChangeShapeType="1"/>
            </p:cNvSpPr>
            <p:nvPr/>
          </p:nvSpPr>
          <p:spPr bwMode="auto">
            <a:xfrm>
              <a:off x="4495" y="11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0" name="Line 312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1" name="Line 313"/>
            <p:cNvSpPr>
              <a:spLocks noChangeShapeType="1"/>
            </p:cNvSpPr>
            <p:nvPr/>
          </p:nvSpPr>
          <p:spPr bwMode="auto">
            <a:xfrm>
              <a:off x="4687" y="2089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2" name="Line 314"/>
            <p:cNvSpPr>
              <a:spLocks noChangeShapeType="1"/>
            </p:cNvSpPr>
            <p:nvPr/>
          </p:nvSpPr>
          <p:spPr bwMode="auto">
            <a:xfrm>
              <a:off x="4783" y="27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3" name="Line 315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4" name="Line 316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5" name="Line 317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6" name="Line 318"/>
            <p:cNvSpPr>
              <a:spLocks noChangeShapeType="1"/>
            </p:cNvSpPr>
            <p:nvPr/>
          </p:nvSpPr>
          <p:spPr bwMode="auto">
            <a:xfrm>
              <a:off x="312" y="2766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487" name="Rectangle 319"/>
            <p:cNvSpPr>
              <a:spLocks noChangeArrowheads="1"/>
            </p:cNvSpPr>
            <p:nvPr/>
          </p:nvSpPr>
          <p:spPr bwMode="auto">
            <a:xfrm>
              <a:off x="1006" y="3634"/>
              <a:ext cx="1522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26767" name="Text Box 320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63489" name="Rectangle 321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u="sng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30F6FD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u="sng">
                <a:solidFill>
                  <a:srgbClr val="30F6FD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769" name="Group 322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800" name="Rectangle 3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01" name="Rectangle 3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802" name="Rectangle 3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6770" name="Rectangle 32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3495" name="Rectangle 327"/>
            <p:cNvSpPr>
              <a:spLocks noChangeArrowheads="1"/>
            </p:cNvSpPr>
            <p:nvPr/>
          </p:nvSpPr>
          <p:spPr bwMode="auto">
            <a:xfrm>
              <a:off x="3615" y="3054"/>
              <a:ext cx="150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12 TRIBES</a:t>
              </a:r>
            </a:p>
          </p:txBody>
        </p:sp>
        <p:sp>
          <p:nvSpPr>
            <p:cNvPr id="263496" name="Rectangle 328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EXODUS</a:t>
              </a:r>
            </a:p>
          </p:txBody>
        </p:sp>
        <p:sp>
          <p:nvSpPr>
            <p:cNvPr id="263497" name="Rectangle 329"/>
            <p:cNvSpPr>
              <a:spLocks noChangeArrowheads="1"/>
            </p:cNvSpPr>
            <p:nvPr/>
          </p:nvSpPr>
          <p:spPr bwMode="auto">
            <a:xfrm>
              <a:off x="1192" y="3747"/>
              <a:ext cx="158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5  SERMONS</a:t>
              </a:r>
            </a:p>
          </p:txBody>
        </p:sp>
        <p:sp>
          <p:nvSpPr>
            <p:cNvPr id="263498" name="Rectangle 330"/>
            <p:cNvSpPr>
              <a:spLocks noChangeArrowheads="1"/>
            </p:cNvSpPr>
            <p:nvPr/>
          </p:nvSpPr>
          <p:spPr bwMode="auto">
            <a:xfrm>
              <a:off x="2372" y="1048"/>
              <a:ext cx="184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99CCFF"/>
                  </a:solidFill>
                  <a:latin typeface="Comic Sans MS" pitchFamily="66" charset="0"/>
                  <a:ea typeface="+mn-ea"/>
                </a:rPr>
                <a:t>LAND DIVIDED</a:t>
              </a:r>
            </a:p>
          </p:txBody>
        </p:sp>
        <p:sp>
          <p:nvSpPr>
            <p:cNvPr id="263499" name="Rectangle 331"/>
            <p:cNvSpPr>
              <a:spLocks noChangeArrowheads="1"/>
            </p:cNvSpPr>
            <p:nvPr/>
          </p:nvSpPr>
          <p:spPr bwMode="auto">
            <a:xfrm>
              <a:off x="927" y="2606"/>
              <a:ext cx="102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JUDGES</a:t>
              </a:r>
            </a:p>
          </p:txBody>
        </p:sp>
        <p:sp>
          <p:nvSpPr>
            <p:cNvPr id="263500" name="Rectangle 332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GOSPELS</a:t>
              </a:r>
            </a:p>
          </p:txBody>
        </p:sp>
        <p:sp>
          <p:nvSpPr>
            <p:cNvPr id="263501" name="Rectangle 333"/>
            <p:cNvSpPr>
              <a:spLocks noChangeArrowheads="1"/>
            </p:cNvSpPr>
            <p:nvPr/>
          </p:nvSpPr>
          <p:spPr bwMode="auto">
            <a:xfrm>
              <a:off x="124" y="3416"/>
              <a:ext cx="13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M - C - C </a:t>
              </a:r>
            </a:p>
          </p:txBody>
        </p:sp>
        <p:sp>
          <p:nvSpPr>
            <p:cNvPr id="263502" name="Rectangle 334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The CALL</a:t>
              </a:r>
            </a:p>
          </p:txBody>
        </p:sp>
        <p:sp>
          <p:nvSpPr>
            <p:cNvPr id="263503" name="Rectangle 335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99CCFF"/>
                  </a:solidFill>
                  <a:latin typeface="Comic Sans MS" pitchFamily="66" charset="0"/>
                  <a:ea typeface="+mn-ea"/>
                </a:rPr>
                <a:t>I - I</a:t>
              </a:r>
            </a:p>
          </p:txBody>
        </p:sp>
        <p:sp>
          <p:nvSpPr>
            <p:cNvPr id="263504" name="Rectangle 336"/>
            <p:cNvSpPr>
              <a:spLocks noChangeArrowheads="1"/>
            </p:cNvSpPr>
            <p:nvPr/>
          </p:nvSpPr>
          <p:spPr bwMode="auto">
            <a:xfrm>
              <a:off x="3935" y="2248"/>
              <a:ext cx="180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SLAVERY</a:t>
              </a:r>
              <a:r>
                <a:rPr lang="en-US" sz="20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          </a:t>
              </a:r>
            </a:p>
          </p:txBody>
        </p:sp>
        <p:sp>
          <p:nvSpPr>
            <p:cNvPr id="263505" name="Rectangle 337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SINAI</a:t>
              </a:r>
            </a:p>
          </p:txBody>
        </p:sp>
        <p:sp>
          <p:nvSpPr>
            <p:cNvPr id="263506" name="Rectangle 338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3  TREKS...</a:t>
              </a:r>
            </a:p>
          </p:txBody>
        </p:sp>
        <p:sp>
          <p:nvSpPr>
            <p:cNvPr id="263507" name="Rectangle 339"/>
            <p:cNvSpPr>
              <a:spLocks noChangeArrowheads="1"/>
            </p:cNvSpPr>
            <p:nvPr/>
          </p:nvSpPr>
          <p:spPr bwMode="auto">
            <a:xfrm>
              <a:off x="1307" y="1875"/>
              <a:ext cx="104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ISRAEL </a:t>
              </a:r>
            </a:p>
          </p:txBody>
        </p:sp>
        <p:sp>
          <p:nvSpPr>
            <p:cNvPr id="263508" name="Rectangle 340"/>
            <p:cNvSpPr>
              <a:spLocks noChangeArrowheads="1"/>
            </p:cNvSpPr>
            <p:nvPr/>
          </p:nvSpPr>
          <p:spPr bwMode="auto">
            <a:xfrm>
              <a:off x="405" y="2119"/>
              <a:ext cx="815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J - E</a:t>
              </a:r>
            </a:p>
          </p:txBody>
        </p:sp>
        <p:sp>
          <p:nvSpPr>
            <p:cNvPr id="263509" name="Rectangle 341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510" name="Rectangle 342"/>
            <p:cNvSpPr>
              <a:spLocks noChangeArrowheads="1"/>
            </p:cNvSpPr>
            <p:nvPr/>
          </p:nvSpPr>
          <p:spPr bwMode="auto">
            <a:xfrm>
              <a:off x="2204" y="322"/>
              <a:ext cx="12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S - D - S</a:t>
              </a:r>
            </a:p>
          </p:txBody>
        </p:sp>
        <p:sp>
          <p:nvSpPr>
            <p:cNvPr id="263511" name="Rectangle 343"/>
            <p:cNvSpPr>
              <a:spLocks noChangeArrowheads="1"/>
            </p:cNvSpPr>
            <p:nvPr/>
          </p:nvSpPr>
          <p:spPr bwMode="auto">
            <a:xfrm>
              <a:off x="2469" y="3425"/>
              <a:ext cx="123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Z - E - N</a:t>
              </a:r>
            </a:p>
          </p:txBody>
        </p:sp>
        <p:sp>
          <p:nvSpPr>
            <p:cNvPr id="263512" name="Rectangle 344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ACTS</a:t>
              </a:r>
            </a:p>
          </p:txBody>
        </p:sp>
        <p:sp>
          <p:nvSpPr>
            <p:cNvPr id="263513" name="Rectangle 345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EPISTLES</a:t>
              </a:r>
            </a:p>
          </p:txBody>
        </p:sp>
        <p:sp>
          <p:nvSpPr>
            <p:cNvPr id="263514" name="Rectangle 346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KADESH BARNEA</a:t>
              </a:r>
            </a:p>
          </p:txBody>
        </p:sp>
        <p:sp>
          <p:nvSpPr>
            <p:cNvPr id="263515" name="Rectangle 347"/>
            <p:cNvSpPr>
              <a:spLocks noChangeArrowheads="1"/>
            </p:cNvSpPr>
            <p:nvPr/>
          </p:nvSpPr>
          <p:spPr bwMode="auto">
            <a:xfrm>
              <a:off x="2944" y="2704"/>
              <a:ext cx="52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516" name="Rectangle 348"/>
            <p:cNvSpPr>
              <a:spLocks noChangeArrowheads="1"/>
            </p:cNvSpPr>
            <p:nvPr/>
          </p:nvSpPr>
          <p:spPr bwMode="auto">
            <a:xfrm>
              <a:off x="3531" y="2605"/>
              <a:ext cx="101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 JUDAH</a:t>
              </a:r>
            </a:p>
          </p:txBody>
        </p:sp>
        <p:sp>
          <p:nvSpPr>
            <p:cNvPr id="263517" name="Rectangle 349"/>
            <p:cNvSpPr>
              <a:spLocks noChangeArrowheads="1"/>
            </p:cNvSpPr>
            <p:nvPr/>
          </p:nvSpPr>
          <p:spPr bwMode="auto">
            <a:xfrm>
              <a:off x="2332" y="1539"/>
              <a:ext cx="1218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70 YEARS</a:t>
              </a:r>
            </a:p>
          </p:txBody>
        </p:sp>
        <p:sp>
          <p:nvSpPr>
            <p:cNvPr id="263518" name="Rectangle 350"/>
            <p:cNvSpPr>
              <a:spLocks noChangeArrowheads="1"/>
            </p:cNvSpPr>
            <p:nvPr/>
          </p:nvSpPr>
          <p:spPr bwMode="auto">
            <a:xfrm>
              <a:off x="231" y="1470"/>
              <a:ext cx="103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EF800"/>
                  </a:solidFill>
                  <a:latin typeface="Comic Sans MS" pitchFamily="66" charset="0"/>
                  <a:ea typeface="+mn-ea"/>
                </a:rPr>
                <a:t>CHURCH</a:t>
              </a:r>
              <a:endParaRPr lang="en-US" sz="2800" i="1">
                <a:solidFill>
                  <a:srgbClr val="FEF8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19" name="Rectangle 351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L - S - B</a:t>
              </a:r>
            </a:p>
          </p:txBody>
        </p:sp>
        <p:sp>
          <p:nvSpPr>
            <p:cNvPr id="263520" name="Rectangle 352"/>
            <p:cNvSpPr>
              <a:spLocks noChangeArrowheads="1"/>
            </p:cNvSpPr>
            <p:nvPr/>
          </p:nvSpPr>
          <p:spPr bwMode="auto">
            <a:xfrm>
              <a:off x="3734" y="551"/>
              <a:ext cx="38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chemeClr val="folHlink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521" name="Rectangle 353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00CC00"/>
                  </a:solidFill>
                  <a:latin typeface="Comic Sans MS" pitchFamily="66" charset="0"/>
                  <a:ea typeface="+mn-ea"/>
                </a:rPr>
                <a:t>JERICHO</a:t>
              </a:r>
              <a:endParaRPr lang="en-US" sz="2800">
                <a:solidFill>
                  <a:schemeClr val="folHlink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522" name="Rectangle 354"/>
            <p:cNvSpPr>
              <a:spLocks noChangeArrowheads="1"/>
            </p:cNvSpPr>
            <p:nvPr/>
          </p:nvSpPr>
          <p:spPr bwMode="auto">
            <a:xfrm>
              <a:off x="0" y="3061"/>
              <a:ext cx="160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REVELATION</a:t>
              </a:r>
            </a:p>
          </p:txBody>
        </p:sp>
        <p:sp>
          <p:nvSpPr>
            <p:cNvPr id="263523" name="Rectangle 355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FF3300"/>
                  </a:solidFill>
                  <a:latin typeface="Comic Sans MS" pitchFamily="66" charset="0"/>
                  <a:ea typeface="+mn-ea"/>
                </a:rPr>
                <a:t>PROPHETS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-430213" y="-12700"/>
            <a:ext cx="10010776" cy="6858000"/>
            <a:chOff x="-218" y="0"/>
            <a:chExt cx="6242" cy="4320"/>
          </a:xfrm>
        </p:grpSpPr>
        <p:sp>
          <p:nvSpPr>
            <p:cNvPr id="26635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636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36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119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1600 years</a:t>
              </a:r>
            </a:p>
          </p:txBody>
        </p:sp>
        <p:sp>
          <p:nvSpPr>
            <p:cNvPr id="263237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1211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40 authors</a:t>
              </a:r>
            </a:p>
          </p:txBody>
        </p:sp>
        <p:sp>
          <p:nvSpPr>
            <p:cNvPr id="263238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1E1BC5"/>
                  </a:solidFill>
                  <a:latin typeface="Times" charset="0"/>
                  <a:ea typeface="+mn-ea"/>
                </a:rPr>
                <a:t>ONE THEME:</a:t>
              </a:r>
            </a:p>
          </p:txBody>
        </p:sp>
        <p:sp>
          <p:nvSpPr>
            <p:cNvPr id="26640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0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4" cy="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the glory of God</a:t>
              </a:r>
            </a:p>
          </p:txBody>
        </p:sp>
        <p:sp>
          <p:nvSpPr>
            <p:cNvPr id="263241" name="Rectangle 73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242" name="Rectangle 74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5194" dir="3806097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243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4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5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6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47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248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249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0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40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1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Hebrew</a:t>
              </a:r>
            </a:p>
          </p:txBody>
        </p:sp>
        <p:sp>
          <p:nvSpPr>
            <p:cNvPr id="263252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Greek</a:t>
              </a:r>
            </a:p>
          </p:txBody>
        </p:sp>
        <p:sp>
          <p:nvSpPr>
            <p:cNvPr id="263253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4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55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sp>
          <p:nvSpPr>
            <p:cNvPr id="263256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8392" dir="4091915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658" name="Group 89"/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6711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2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3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4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5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6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7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8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6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07"/>
                <a:ext cx="1290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PROPHECIES</a:t>
                </a:r>
              </a:p>
            </p:txBody>
          </p:sp>
          <p:sp>
            <p:nvSpPr>
              <p:cNvPr id="263267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REVELATION</a:t>
                </a:r>
              </a:p>
            </p:txBody>
          </p:sp>
          <p:sp>
            <p:nvSpPr>
              <p:cNvPr id="263268" name="Rectangle 100"/>
              <p:cNvSpPr>
                <a:spLocks noChangeArrowheads="1"/>
              </p:cNvSpPr>
              <p:nvPr/>
            </p:nvSpPr>
            <p:spPr bwMode="auto">
              <a:xfrm rot="3267768">
                <a:off x="1817" y="2523"/>
                <a:ext cx="111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WRITINGS</a:t>
                </a:r>
              </a:p>
            </p:txBody>
          </p:sp>
          <p:sp>
            <p:nvSpPr>
              <p:cNvPr id="263269" name="Rectangle 101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5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EPISTLES</a:t>
                </a:r>
              </a:p>
            </p:txBody>
          </p:sp>
          <p:sp>
            <p:nvSpPr>
              <p:cNvPr id="263270" name="Rectangle 102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ACTS</a:t>
                </a:r>
              </a:p>
            </p:txBody>
          </p:sp>
          <p:sp>
            <p:nvSpPr>
              <p:cNvPr id="263271" name="Rectangle 103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3378596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HISTORIES</a:t>
                </a:r>
              </a:p>
            </p:txBody>
          </p:sp>
          <p:sp>
            <p:nvSpPr>
              <p:cNvPr id="263272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LAW</a:t>
                </a:r>
              </a:p>
            </p:txBody>
          </p:sp>
          <p:sp>
            <p:nvSpPr>
              <p:cNvPr id="263273" name="Rectangle 105"/>
              <p:cNvSpPr>
                <a:spLocks noChangeArrowheads="1"/>
              </p:cNvSpPr>
              <p:nvPr/>
            </p:nvSpPr>
            <p:spPr bwMode="auto">
              <a:xfrm rot="18254599">
                <a:off x="2908" y="2041"/>
                <a:ext cx="1222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1E1BC5"/>
                    </a:solidFill>
                    <a:latin typeface="Helvetica BlackOblique" charset="0"/>
                    <a:ea typeface="+mn-ea"/>
                  </a:rPr>
                  <a:t>GOSPELS</a:t>
                </a:r>
              </a:p>
            </p:txBody>
          </p:sp>
        </p:grpSp>
        <p:sp>
          <p:nvSpPr>
            <p:cNvPr id="263274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75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Telescope</a:t>
              </a:r>
            </a:p>
          </p:txBody>
        </p:sp>
        <p:sp>
          <p:nvSpPr>
            <p:cNvPr id="263276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Past</a:t>
              </a:r>
            </a:p>
          </p:txBody>
        </p:sp>
        <p:sp>
          <p:nvSpPr>
            <p:cNvPr id="263277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Eternity Future</a:t>
              </a:r>
            </a:p>
          </p:txBody>
        </p:sp>
        <p:sp>
          <p:nvSpPr>
            <p:cNvPr id="26663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63279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6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Promise </a:t>
              </a:r>
            </a:p>
          </p:txBody>
        </p:sp>
        <p:sp>
          <p:nvSpPr>
            <p:cNvPr id="263280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263281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2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3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4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5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6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7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8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263289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22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Microscope</a:t>
              </a:r>
            </a:p>
          </p:txBody>
        </p:sp>
        <p:sp>
          <p:nvSpPr>
            <p:cNvPr id="26675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91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en-US" sz="2000">
                  <a:solidFill>
                    <a:srgbClr val="1E1BC5"/>
                  </a:solidFill>
                  <a:latin typeface="Lucida Handwriting" pitchFamily="66" charset="0"/>
                  <a:ea typeface="+mn-ea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pitchFamily="66" charset="0"/>
                <a:ea typeface="+mn-ea"/>
              </a:endParaRPr>
            </a:p>
          </p:txBody>
        </p:sp>
        <p:grpSp>
          <p:nvGrpSpPr>
            <p:cNvPr id="26677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708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709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710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6678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3297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50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12 TRIBES</a:t>
              </a:r>
            </a:p>
          </p:txBody>
        </p:sp>
        <p:sp>
          <p:nvSpPr>
            <p:cNvPr id="263298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EXODUS</a:t>
              </a:r>
            </a:p>
          </p:txBody>
        </p:sp>
        <p:sp>
          <p:nvSpPr>
            <p:cNvPr id="263299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58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5  SERMONS</a:t>
              </a:r>
            </a:p>
          </p:txBody>
        </p:sp>
        <p:sp>
          <p:nvSpPr>
            <p:cNvPr id="263300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84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LAND DIVIDED</a:t>
              </a:r>
            </a:p>
          </p:txBody>
        </p:sp>
        <p:sp>
          <p:nvSpPr>
            <p:cNvPr id="263301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102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JUDGES</a:t>
              </a:r>
            </a:p>
          </p:txBody>
        </p:sp>
        <p:sp>
          <p:nvSpPr>
            <p:cNvPr id="263302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GOSPELS</a:t>
              </a:r>
            </a:p>
          </p:txBody>
        </p:sp>
        <p:sp>
          <p:nvSpPr>
            <p:cNvPr id="263303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13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M - C - C </a:t>
              </a:r>
            </a:p>
          </p:txBody>
        </p:sp>
        <p:sp>
          <p:nvSpPr>
            <p:cNvPr id="263304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The CALL</a:t>
              </a:r>
            </a:p>
          </p:txBody>
        </p:sp>
        <p:sp>
          <p:nvSpPr>
            <p:cNvPr id="263305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I - I</a:t>
              </a:r>
            </a:p>
          </p:txBody>
        </p:sp>
        <p:sp>
          <p:nvSpPr>
            <p:cNvPr id="263306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180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SLAVERY</a:t>
              </a:r>
              <a:r>
                <a:rPr lang="en-US" sz="20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          </a:t>
              </a:r>
            </a:p>
          </p:txBody>
        </p:sp>
        <p:sp>
          <p:nvSpPr>
            <p:cNvPr id="263307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SINAI</a:t>
              </a:r>
            </a:p>
          </p:txBody>
        </p:sp>
        <p:sp>
          <p:nvSpPr>
            <p:cNvPr id="263308" name="Rectangle 140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3  TREKS...</a:t>
              </a:r>
            </a:p>
          </p:txBody>
        </p:sp>
        <p:sp>
          <p:nvSpPr>
            <p:cNvPr id="263309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1047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ISRAEL </a:t>
              </a:r>
            </a:p>
          </p:txBody>
        </p:sp>
        <p:sp>
          <p:nvSpPr>
            <p:cNvPr id="263310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815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J - E</a:t>
              </a:r>
            </a:p>
          </p:txBody>
        </p:sp>
        <p:sp>
          <p:nvSpPr>
            <p:cNvPr id="263311" name="Rectangle 143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430</a:t>
              </a:r>
            </a:p>
          </p:txBody>
        </p:sp>
        <p:sp>
          <p:nvSpPr>
            <p:cNvPr id="263312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123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S - D - S</a:t>
              </a:r>
            </a:p>
          </p:txBody>
        </p:sp>
        <p:sp>
          <p:nvSpPr>
            <p:cNvPr id="263313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1239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Z - E - N</a:t>
              </a:r>
            </a:p>
          </p:txBody>
        </p:sp>
        <p:sp>
          <p:nvSpPr>
            <p:cNvPr id="263314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ACTS</a:t>
              </a:r>
            </a:p>
          </p:txBody>
        </p:sp>
        <p:sp>
          <p:nvSpPr>
            <p:cNvPr id="263315" name="Rectangle 147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EPISTLES</a:t>
              </a:r>
            </a:p>
          </p:txBody>
        </p:sp>
        <p:sp>
          <p:nvSpPr>
            <p:cNvPr id="263316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KADESH BARNEA</a:t>
              </a:r>
            </a:p>
          </p:txBody>
        </p:sp>
        <p:sp>
          <p:nvSpPr>
            <p:cNvPr id="263317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2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350</a:t>
              </a:r>
            </a:p>
          </p:txBody>
        </p:sp>
        <p:sp>
          <p:nvSpPr>
            <p:cNvPr id="263318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101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 JUDAH</a:t>
              </a:r>
            </a:p>
          </p:txBody>
        </p:sp>
        <p:sp>
          <p:nvSpPr>
            <p:cNvPr id="263319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1218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70 YEARS</a:t>
              </a:r>
            </a:p>
          </p:txBody>
        </p:sp>
        <p:sp>
          <p:nvSpPr>
            <p:cNvPr id="263320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103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CHURCH</a:t>
              </a:r>
              <a:endParaRPr lang="en-US" sz="2800" i="1">
                <a:solidFill>
                  <a:srgbClr val="1E1BC5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263321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L - S - B</a:t>
              </a:r>
            </a:p>
          </p:txBody>
        </p:sp>
        <p:sp>
          <p:nvSpPr>
            <p:cNvPr id="263322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82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40</a:t>
              </a:r>
            </a:p>
          </p:txBody>
        </p:sp>
        <p:sp>
          <p:nvSpPr>
            <p:cNvPr id="263323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JERICHO</a:t>
              </a:r>
            </a:p>
          </p:txBody>
        </p:sp>
        <p:sp>
          <p:nvSpPr>
            <p:cNvPr id="263324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1600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REVELATION</a:t>
              </a:r>
            </a:p>
          </p:txBody>
        </p:sp>
        <p:sp>
          <p:nvSpPr>
            <p:cNvPr id="263325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800">
                  <a:solidFill>
                    <a:srgbClr val="1E1BC5"/>
                  </a:solidFill>
                  <a:latin typeface="Comic Sans MS" pitchFamily="66" charset="0"/>
                  <a:ea typeface="+mn-ea"/>
                </a:rPr>
                <a:t>PROPHETS</a:t>
              </a:r>
            </a:p>
          </p:txBody>
        </p:sp>
      </p:grpSp>
      <p:sp>
        <p:nvSpPr>
          <p:cNvPr id="263337" name="Rectangle 169"/>
          <p:cNvSpPr>
            <a:spLocks noChangeArrowheads="1"/>
          </p:cNvSpPr>
          <p:nvPr/>
        </p:nvSpPr>
        <p:spPr bwMode="auto">
          <a:xfrm>
            <a:off x="-203200" y="0"/>
            <a:ext cx="93472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63527" name="Text Box 359"/>
          <p:cNvSpPr txBox="1">
            <a:spLocks noChangeArrowheads="1"/>
          </p:cNvSpPr>
          <p:nvPr/>
        </p:nvSpPr>
        <p:spPr bwMode="auto">
          <a:xfrm>
            <a:off x="406400" y="1473200"/>
            <a:ext cx="8305800" cy="2835275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endParaRPr lang="en-US" sz="7200">
              <a:solidFill>
                <a:srgbClr val="FEF800"/>
              </a:solidFill>
              <a:latin typeface="WinInnwa" charset="0"/>
            </a:endParaRPr>
          </a:p>
          <a:p>
            <a:pPr algn="ctr"/>
            <a:r>
              <a:rPr lang="ja-JP" altLang="en-US" sz="7200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7200">
                <a:solidFill>
                  <a:srgbClr val="FEF800"/>
                </a:solidFill>
                <a:latin typeface="WinInnwa" charset="0"/>
              </a:rPr>
              <a:t>c&amp;pfawmf\omoem</a:t>
            </a:r>
            <a:r>
              <a:rPr lang="ja-JP" altLang="en-US" sz="7200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720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26631" name="Text Box 3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6632" name="Text Box 367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263536" name="Rectangle 368"/>
          <p:cNvSpPr>
            <a:spLocks noChangeArrowheads="1"/>
          </p:cNvSpPr>
          <p:nvPr/>
        </p:nvSpPr>
        <p:spPr bwMode="auto">
          <a:xfrm>
            <a:off x="7620000" y="64262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63537" name="Rectangle 36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25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37" grpId="0" animBg="1"/>
      <p:bldP spid="2635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355600" y="152400"/>
            <a:ext cx="9909175" cy="6391275"/>
            <a:chOff x="-218" y="107"/>
            <a:chExt cx="6242" cy="4026"/>
          </a:xfrm>
        </p:grpSpPr>
        <p:sp>
          <p:nvSpPr>
            <p:cNvPr id="27851" name="Rectangle 3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52" name="Rectangle 4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53" name="Rectangle 5"/>
            <p:cNvSpPr>
              <a:spLocks noChangeArrowheads="1"/>
            </p:cNvSpPr>
            <p:nvPr/>
          </p:nvSpPr>
          <p:spPr bwMode="auto">
            <a:xfrm>
              <a:off x="2155" y="107"/>
              <a:ext cx="120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7854" name="Rectangle 6"/>
            <p:cNvSpPr>
              <a:spLocks noChangeArrowheads="1"/>
            </p:cNvSpPr>
            <p:nvPr/>
          </p:nvSpPr>
          <p:spPr bwMode="auto">
            <a:xfrm>
              <a:off x="2151" y="335"/>
              <a:ext cx="1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7855" name="Rectangle 7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solidFill>
                    <a:srgbClr val="1E1BC5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7856" name="Rectangle 8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57" name="Rectangle 9"/>
            <p:cNvSpPr>
              <a:spLocks noChangeArrowheads="1"/>
            </p:cNvSpPr>
            <p:nvPr/>
          </p:nvSpPr>
          <p:spPr bwMode="auto">
            <a:xfrm>
              <a:off x="1925" y="743"/>
              <a:ext cx="18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7858" name="Rectangle 10"/>
            <p:cNvSpPr>
              <a:spLocks noChangeArrowheads="1"/>
            </p:cNvSpPr>
            <p:nvPr/>
          </p:nvSpPr>
          <p:spPr bwMode="auto">
            <a:xfrm>
              <a:off x="3997" y="447"/>
              <a:ext cx="158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859" name="Rectangle 11"/>
            <p:cNvSpPr>
              <a:spLocks noChangeArrowheads="1"/>
            </p:cNvSpPr>
            <p:nvPr/>
          </p:nvSpPr>
          <p:spPr bwMode="auto">
            <a:xfrm>
              <a:off x="168" y="441"/>
              <a:ext cx="158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860" name="Rectangle 12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1" name="Rectangle 13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2" name="Rectangle 14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3" name="Rectangle 15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4" name="Rectangle 16"/>
            <p:cNvSpPr>
              <a:spLocks noChangeArrowheads="1"/>
            </p:cNvSpPr>
            <p:nvPr/>
          </p:nvSpPr>
          <p:spPr bwMode="auto">
            <a:xfrm>
              <a:off x="3976" y="1271"/>
              <a:ext cx="15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865" name="Rectangle 17"/>
            <p:cNvSpPr>
              <a:spLocks noChangeArrowheads="1"/>
            </p:cNvSpPr>
            <p:nvPr/>
          </p:nvSpPr>
          <p:spPr bwMode="auto">
            <a:xfrm>
              <a:off x="197" y="1279"/>
              <a:ext cx="140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866" name="Rectangle 18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7" name="Rectangle 19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68" name="Rectangle 20"/>
            <p:cNvSpPr>
              <a:spLocks noChangeArrowheads="1"/>
            </p:cNvSpPr>
            <p:nvPr/>
          </p:nvSpPr>
          <p:spPr bwMode="auto">
            <a:xfrm>
              <a:off x="250" y="1711"/>
              <a:ext cx="99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7869" name="Rectangle 21"/>
            <p:cNvSpPr>
              <a:spLocks noChangeArrowheads="1"/>
            </p:cNvSpPr>
            <p:nvPr/>
          </p:nvSpPr>
          <p:spPr bwMode="auto">
            <a:xfrm>
              <a:off x="4657" y="1711"/>
              <a:ext cx="78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7870" name="Rectangle 22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71" name="Rectangle 23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72" name="Rectangle 24"/>
            <p:cNvSpPr>
              <a:spLocks noChangeArrowheads="1"/>
            </p:cNvSpPr>
            <p:nvPr/>
          </p:nvSpPr>
          <p:spPr bwMode="auto">
            <a:xfrm>
              <a:off x="4600" y="2132"/>
              <a:ext cx="99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27873" name="Rectangle 25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874" name="Group 26"/>
            <p:cNvGrpSpPr>
              <a:grpSpLocks/>
            </p:cNvGrpSpPr>
            <p:nvPr/>
          </p:nvGrpSpPr>
          <p:grpSpPr bwMode="auto">
            <a:xfrm>
              <a:off x="1344" y="1542"/>
              <a:ext cx="3404" cy="1811"/>
              <a:chOff x="1344" y="1542"/>
              <a:chExt cx="3404" cy="1811"/>
            </a:xfrm>
          </p:grpSpPr>
          <p:sp>
            <p:nvSpPr>
              <p:cNvPr id="27897" name="Line 27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8" name="Line 28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9" name="Line 29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0" name="Line 30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1" name="Line 31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2" name="Line 32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3" name="Line 33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4" name="Line 34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05" name="Rectangle 35"/>
              <p:cNvSpPr>
                <a:spLocks noChangeArrowheads="1"/>
              </p:cNvSpPr>
              <p:nvPr/>
            </p:nvSpPr>
            <p:spPr bwMode="auto">
              <a:xfrm rot="5246759">
                <a:off x="2191" y="2386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PROPHECIES</a:t>
                </a:r>
              </a:p>
            </p:txBody>
          </p:sp>
          <p:sp>
            <p:nvSpPr>
              <p:cNvPr id="27906" name="Rectangle 36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</a:rPr>
                  <a:t>REVELATION</a:t>
                </a:r>
              </a:p>
            </p:txBody>
          </p:sp>
          <p:sp>
            <p:nvSpPr>
              <p:cNvPr id="27907" name="Rectangle 37"/>
              <p:cNvSpPr>
                <a:spLocks noChangeArrowheads="1"/>
              </p:cNvSpPr>
              <p:nvPr/>
            </p:nvSpPr>
            <p:spPr bwMode="auto">
              <a:xfrm rot="3267768">
                <a:off x="1819" y="2523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WRITINGS</a:t>
                </a:r>
              </a:p>
            </p:txBody>
          </p:sp>
          <p:sp>
            <p:nvSpPr>
              <p:cNvPr id="27908" name="Rectangle 38"/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EPISTLES</a:t>
                </a:r>
              </a:p>
            </p:txBody>
          </p:sp>
          <p:sp>
            <p:nvSpPr>
              <p:cNvPr id="27909" name="Rectangle 39"/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ACTS</a:t>
                </a:r>
              </a:p>
            </p:txBody>
          </p:sp>
          <p:sp>
            <p:nvSpPr>
              <p:cNvPr id="27910" name="Rectangle 40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HISTORIES</a:t>
                </a:r>
              </a:p>
            </p:txBody>
          </p:sp>
          <p:sp>
            <p:nvSpPr>
              <p:cNvPr id="27911" name="Rectangle 41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LAW</a:t>
                </a:r>
              </a:p>
            </p:txBody>
          </p:sp>
          <p:sp>
            <p:nvSpPr>
              <p:cNvPr id="27912" name="Rectangle 42"/>
              <p:cNvSpPr>
                <a:spLocks noChangeArrowheads="1"/>
              </p:cNvSpPr>
              <p:nvPr/>
            </p:nvSpPr>
            <p:spPr bwMode="auto">
              <a:xfrm rot="-3345401">
                <a:off x="2912" y="2038"/>
                <a:ext cx="12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GOSPELS</a:t>
                </a:r>
              </a:p>
            </p:txBody>
          </p:sp>
        </p:grpSp>
        <p:sp>
          <p:nvSpPr>
            <p:cNvPr id="27875" name="Rectangle 43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876" name="Rectangle 44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877" name="Rectangle 45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7878" name="Rectangle 46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7879" name="Text Box 47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7880" name="Text Box 48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7881" name="Text Box 49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82" name="Line 50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" name="Line 51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" name="Line 52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" name="Line 53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" name="Line 54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7" name="Line 55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" name="Line 56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" name="Line 57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0" name="Rectangle 58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7891" name="Text Box 59"/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892" name="Rectangle 60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893" name="Group 61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7894" name="Rectangle 62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95" name="Rectangle 63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96" name="Rectangle 64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27651" name="Group 65"/>
          <p:cNvGrpSpPr>
            <a:grpSpLocks/>
          </p:cNvGrpSpPr>
          <p:nvPr/>
        </p:nvGrpSpPr>
        <p:grpSpPr bwMode="auto">
          <a:xfrm>
            <a:off x="-331788" y="0"/>
            <a:ext cx="10010776" cy="6858000"/>
            <a:chOff x="-218" y="0"/>
            <a:chExt cx="6242" cy="4320"/>
          </a:xfrm>
        </p:grpSpPr>
        <p:sp>
          <p:nvSpPr>
            <p:cNvPr id="27759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0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1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118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7762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120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7763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solidFill>
                    <a:srgbClr val="30F6FD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7764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5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7766" name="Rectangle 73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767" name="Rectangle 74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768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69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0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1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2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773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30F6FD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774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5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latin typeface="Times" charset="0"/>
              </a:endParaRPr>
            </a:p>
          </p:txBody>
        </p:sp>
        <p:sp>
          <p:nvSpPr>
            <p:cNvPr id="27776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7777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7778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Times" charset="0"/>
              </a:endParaRPr>
            </a:p>
          </p:txBody>
        </p:sp>
        <p:sp>
          <p:nvSpPr>
            <p:cNvPr id="27779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latin typeface="Times" charset="0"/>
              </a:endParaRPr>
            </a:p>
          </p:txBody>
        </p:sp>
        <p:sp>
          <p:nvSpPr>
            <p:cNvPr id="27780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Grace/ </a:t>
              </a:r>
              <a:endParaRPr lang="en-US">
                <a:solidFill>
                  <a:srgbClr val="30F6FD"/>
                </a:solidFill>
                <a:latin typeface="Lucida Handwriting" charset="0"/>
              </a:endParaRPr>
            </a:p>
          </p:txBody>
        </p:sp>
        <p:sp>
          <p:nvSpPr>
            <p:cNvPr id="27781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Law/</a:t>
              </a:r>
              <a:endParaRPr lang="en-US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27782" name="Group 89"/>
            <p:cNvGrpSpPr>
              <a:grpSpLocks/>
            </p:cNvGrpSpPr>
            <p:nvPr/>
          </p:nvGrpSpPr>
          <p:grpSpPr bwMode="auto">
            <a:xfrm>
              <a:off x="1344" y="1536"/>
              <a:ext cx="3404" cy="1817"/>
              <a:chOff x="1344" y="1536"/>
              <a:chExt cx="3404" cy="1817"/>
            </a:xfrm>
          </p:grpSpPr>
          <p:sp>
            <p:nvSpPr>
              <p:cNvPr id="27835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6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7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8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9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0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1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2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3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34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PROPHECIES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4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600">
                    <a:solidFill>
                      <a:schemeClr val="hlink"/>
                    </a:solidFill>
                    <a:latin typeface="Helvetica BlackOblique" charset="0"/>
                  </a:rPr>
                  <a:t>REVELATION</a:t>
                </a:r>
                <a:endParaRPr lang="en-US" sz="1600">
                  <a:latin typeface="Helvetica BlackOblique" charset="0"/>
                </a:endParaRPr>
              </a:p>
            </p:txBody>
          </p:sp>
          <p:sp>
            <p:nvSpPr>
              <p:cNvPr id="27845" name="Rectangle 100"/>
              <p:cNvSpPr>
                <a:spLocks noChangeArrowheads="1"/>
              </p:cNvSpPr>
              <p:nvPr/>
            </p:nvSpPr>
            <p:spPr bwMode="auto">
              <a:xfrm rot="3267768">
                <a:off x="1819" y="2524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WRITINGS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6" name="Rectangle 101"/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  <a:latin typeface="Helvetica BlackOblique" charset="0"/>
                  </a:rPr>
                  <a:t>EPISTLES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7" name="Rectangle 102"/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  <a:latin typeface="Helvetica BlackOblique" charset="0"/>
                  </a:rPr>
                  <a:t>ACTS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8" name="Rectangle 103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HISTORIES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49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21ED11"/>
                    </a:solidFill>
                    <a:latin typeface="Helvetica BlackOblique" charset="0"/>
                  </a:rPr>
                  <a:t>LAW</a:t>
                </a:r>
                <a:endParaRPr lang="en-US">
                  <a:latin typeface="Helvetica BlackOblique" charset="0"/>
                </a:endParaRPr>
              </a:p>
            </p:txBody>
          </p:sp>
          <p:sp>
            <p:nvSpPr>
              <p:cNvPr id="27850" name="Rectangle 105"/>
              <p:cNvSpPr>
                <a:spLocks noChangeArrowheads="1"/>
              </p:cNvSpPr>
              <p:nvPr/>
            </p:nvSpPr>
            <p:spPr bwMode="auto">
              <a:xfrm rot="-3345401">
                <a:off x="2907" y="2033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  <a:latin typeface="Helvetica BlackOblique" charset="0"/>
                  </a:rPr>
                  <a:t>GOSPELS</a:t>
                </a:r>
                <a:endParaRPr lang="en-US">
                  <a:latin typeface="Helvetica BlackOblique" charset="0"/>
                </a:endParaRPr>
              </a:p>
            </p:txBody>
          </p:sp>
        </p:grpSp>
        <p:sp>
          <p:nvSpPr>
            <p:cNvPr id="27783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784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785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7786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7787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bg1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7788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7789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Fulfillment</a:t>
              </a:r>
              <a:endParaRPr lang="en-US" sz="3600" b="0">
                <a:solidFill>
                  <a:srgbClr val="30F6FD"/>
                </a:solidFill>
                <a:latin typeface="Times" charset="0"/>
              </a:endParaRPr>
            </a:p>
          </p:txBody>
        </p:sp>
        <p:sp>
          <p:nvSpPr>
            <p:cNvPr id="27790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1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2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30F6FD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7799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7800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2 Telescopes</a:t>
              </a:r>
              <a:endParaRPr lang="en-US" sz="2000" u="sng">
                <a:solidFill>
                  <a:srgbClr val="30F6FD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30F6FD"/>
                  </a:solidFill>
                  <a:latin typeface="Lucida Handwriting" charset="0"/>
                </a:rPr>
                <a:t>1 Microscope</a:t>
              </a:r>
              <a:endParaRPr lang="en-US" sz="2000" u="sng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27801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7832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33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834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7802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803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5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chemeClr val="folHlink"/>
                  </a:solidFill>
                  <a:latin typeface="Comic Sans MS" charset="0"/>
                </a:rPr>
                <a:t>12 TRIBES</a:t>
              </a:r>
            </a:p>
          </p:txBody>
        </p:sp>
        <p:sp>
          <p:nvSpPr>
            <p:cNvPr id="27804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EXODUS</a:t>
              </a:r>
            </a:p>
          </p:txBody>
        </p:sp>
        <p:sp>
          <p:nvSpPr>
            <p:cNvPr id="27805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5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5  SERMONS</a:t>
              </a:r>
            </a:p>
          </p:txBody>
        </p:sp>
        <p:sp>
          <p:nvSpPr>
            <p:cNvPr id="27806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8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99CCFF"/>
                  </a:solidFill>
                  <a:latin typeface="Comic Sans MS" charset="0"/>
                </a:rPr>
                <a:t>LAND DIVIDED</a:t>
              </a:r>
            </a:p>
          </p:txBody>
        </p:sp>
        <p:sp>
          <p:nvSpPr>
            <p:cNvPr id="27807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10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JUDGES</a:t>
              </a:r>
            </a:p>
          </p:txBody>
        </p:sp>
        <p:sp>
          <p:nvSpPr>
            <p:cNvPr id="27808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GOSPELS</a:t>
              </a:r>
            </a:p>
          </p:txBody>
        </p:sp>
        <p:sp>
          <p:nvSpPr>
            <p:cNvPr id="27809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13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M - C - C </a:t>
              </a:r>
            </a:p>
          </p:txBody>
        </p:sp>
        <p:sp>
          <p:nvSpPr>
            <p:cNvPr id="27810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The CALL</a:t>
              </a:r>
            </a:p>
          </p:txBody>
        </p:sp>
        <p:sp>
          <p:nvSpPr>
            <p:cNvPr id="27811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99CCFF"/>
                  </a:solidFill>
                  <a:latin typeface="Comic Sans MS" charset="0"/>
                </a:rPr>
                <a:t>I - I</a:t>
              </a:r>
            </a:p>
          </p:txBody>
        </p:sp>
        <p:sp>
          <p:nvSpPr>
            <p:cNvPr id="27812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SLAVERY</a:t>
              </a:r>
              <a:r>
                <a:rPr lang="en-US" sz="2000">
                  <a:solidFill>
                    <a:schemeClr val="folHlink"/>
                  </a:solidFill>
                  <a:latin typeface="Comic Sans MS" charset="0"/>
                </a:rPr>
                <a:t>          </a:t>
              </a:r>
            </a:p>
          </p:txBody>
        </p:sp>
        <p:sp>
          <p:nvSpPr>
            <p:cNvPr id="27813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SINAI</a:t>
              </a:r>
            </a:p>
          </p:txBody>
        </p:sp>
        <p:sp>
          <p:nvSpPr>
            <p:cNvPr id="27814" name="Rectangle 140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3  TREKS...</a:t>
              </a:r>
            </a:p>
          </p:txBody>
        </p:sp>
        <p:sp>
          <p:nvSpPr>
            <p:cNvPr id="27815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10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ISRAEL </a:t>
              </a:r>
            </a:p>
          </p:txBody>
        </p:sp>
        <p:sp>
          <p:nvSpPr>
            <p:cNvPr id="27816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81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00CC00"/>
                  </a:solidFill>
                  <a:latin typeface="Comic Sans MS" charset="0"/>
                </a:rPr>
                <a:t>J - E</a:t>
              </a:r>
            </a:p>
          </p:txBody>
        </p:sp>
        <p:sp>
          <p:nvSpPr>
            <p:cNvPr id="27817" name="Rectangle 143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27818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12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S - D - S</a:t>
              </a:r>
            </a:p>
          </p:txBody>
        </p:sp>
        <p:sp>
          <p:nvSpPr>
            <p:cNvPr id="27819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12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Z - E - N</a:t>
              </a:r>
            </a:p>
          </p:txBody>
        </p:sp>
        <p:sp>
          <p:nvSpPr>
            <p:cNvPr id="27820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ACTS</a:t>
              </a:r>
            </a:p>
          </p:txBody>
        </p:sp>
        <p:sp>
          <p:nvSpPr>
            <p:cNvPr id="27821" name="Rectangle 147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EPISTLES</a:t>
              </a:r>
            </a:p>
          </p:txBody>
        </p:sp>
        <p:sp>
          <p:nvSpPr>
            <p:cNvPr id="27822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CC00"/>
                  </a:solidFill>
                  <a:latin typeface="Comic Sans MS" charset="0"/>
                </a:rPr>
                <a:t>KADESH BARNEA</a:t>
              </a:r>
            </a:p>
          </p:txBody>
        </p:sp>
        <p:sp>
          <p:nvSpPr>
            <p:cNvPr id="27823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27824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10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 JUDAH</a:t>
              </a:r>
            </a:p>
          </p:txBody>
        </p:sp>
        <p:sp>
          <p:nvSpPr>
            <p:cNvPr id="27825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12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70 YEARS</a:t>
              </a:r>
            </a:p>
          </p:txBody>
        </p:sp>
        <p:sp>
          <p:nvSpPr>
            <p:cNvPr id="27826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1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EF800"/>
                  </a:solidFill>
                  <a:latin typeface="Comic Sans MS" charset="0"/>
                </a:rPr>
                <a:t>CHURCH</a:t>
              </a:r>
              <a:endParaRPr lang="en-US" sz="2800" i="1">
                <a:solidFill>
                  <a:srgbClr val="FEF800"/>
                </a:solidFill>
                <a:latin typeface="Comic Sans MS" charset="0"/>
              </a:endParaRPr>
            </a:p>
          </p:txBody>
        </p:sp>
        <p:sp>
          <p:nvSpPr>
            <p:cNvPr id="27827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L - S - B</a:t>
              </a:r>
            </a:p>
          </p:txBody>
        </p:sp>
        <p:sp>
          <p:nvSpPr>
            <p:cNvPr id="27828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folHlink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27829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00CC00"/>
                  </a:solidFill>
                  <a:latin typeface="Comic Sans MS" charset="0"/>
                </a:rPr>
                <a:t>JERICHO</a:t>
              </a:r>
              <a:endParaRPr lang="en-US" sz="2800">
                <a:solidFill>
                  <a:schemeClr val="folHlink"/>
                </a:solidFill>
                <a:latin typeface="Comic Sans MS" charset="0"/>
              </a:endParaRPr>
            </a:p>
          </p:txBody>
        </p:sp>
        <p:sp>
          <p:nvSpPr>
            <p:cNvPr id="27830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1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REVELATION</a:t>
              </a:r>
            </a:p>
          </p:txBody>
        </p:sp>
        <p:sp>
          <p:nvSpPr>
            <p:cNvPr id="27831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FF3300"/>
                  </a:solidFill>
                  <a:latin typeface="Comic Sans MS" charset="0"/>
                </a:rPr>
                <a:t>PROPHETS</a:t>
              </a:r>
            </a:p>
          </p:txBody>
        </p:sp>
      </p:grpSp>
      <p:grpSp>
        <p:nvGrpSpPr>
          <p:cNvPr id="27652" name="Group 158"/>
          <p:cNvGrpSpPr>
            <a:grpSpLocks/>
          </p:cNvGrpSpPr>
          <p:nvPr/>
        </p:nvGrpSpPr>
        <p:grpSpPr bwMode="auto">
          <a:xfrm>
            <a:off x="-360363" y="0"/>
            <a:ext cx="10010776" cy="6858000"/>
            <a:chOff x="-218" y="0"/>
            <a:chExt cx="6242" cy="4320"/>
          </a:xfrm>
        </p:grpSpPr>
        <p:sp>
          <p:nvSpPr>
            <p:cNvPr id="27667" name="Rectangle 159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68" name="Rectangle 160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69" name="Rectangle 161"/>
            <p:cNvSpPr>
              <a:spLocks noChangeArrowheads="1"/>
            </p:cNvSpPr>
            <p:nvPr/>
          </p:nvSpPr>
          <p:spPr bwMode="auto">
            <a:xfrm>
              <a:off x="2155" y="107"/>
              <a:ext cx="118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7670" name="Rectangle 162"/>
            <p:cNvSpPr>
              <a:spLocks noChangeArrowheads="1"/>
            </p:cNvSpPr>
            <p:nvPr/>
          </p:nvSpPr>
          <p:spPr bwMode="auto">
            <a:xfrm>
              <a:off x="2151" y="335"/>
              <a:ext cx="1208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7671" name="Rectangle 163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>
                  <a:solidFill>
                    <a:srgbClr val="1E1BC5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7672" name="Rectangle 164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3" name="Rectangle 165"/>
            <p:cNvSpPr>
              <a:spLocks noChangeArrowheads="1"/>
            </p:cNvSpPr>
            <p:nvPr/>
          </p:nvSpPr>
          <p:spPr bwMode="auto">
            <a:xfrm>
              <a:off x="1925" y="743"/>
              <a:ext cx="180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7674" name="Rectangle 166"/>
            <p:cNvSpPr>
              <a:spLocks noChangeArrowheads="1"/>
            </p:cNvSpPr>
            <p:nvPr/>
          </p:nvSpPr>
          <p:spPr bwMode="auto">
            <a:xfrm>
              <a:off x="4005" y="447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675" name="Rectangle 167"/>
            <p:cNvSpPr>
              <a:spLocks noChangeArrowheads="1"/>
            </p:cNvSpPr>
            <p:nvPr/>
          </p:nvSpPr>
          <p:spPr bwMode="auto">
            <a:xfrm>
              <a:off x="176" y="441"/>
              <a:ext cx="156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7676" name="Rectangle 168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7" name="Rectangle 169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8" name="Rectangle 170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79" name="Rectangle 171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0" name="Rectangle 172"/>
            <p:cNvSpPr>
              <a:spLocks noChangeArrowheads="1"/>
            </p:cNvSpPr>
            <p:nvPr/>
          </p:nvSpPr>
          <p:spPr bwMode="auto">
            <a:xfrm>
              <a:off x="3976" y="1271"/>
              <a:ext cx="154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681" name="Rectangle 173"/>
            <p:cNvSpPr>
              <a:spLocks noChangeArrowheads="1"/>
            </p:cNvSpPr>
            <p:nvPr/>
          </p:nvSpPr>
          <p:spPr bwMode="auto">
            <a:xfrm>
              <a:off x="197" y="1279"/>
              <a:ext cx="138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“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>
                  <a:solidFill>
                    <a:srgbClr val="1E1BC5"/>
                  </a:solidFill>
                  <a:latin typeface="Lucida Handwriting" charset="0"/>
                </a:rPr>
                <a:t>”</a:t>
              </a: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7682" name="Rectangle 174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3" name="Rectangle 175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140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4" name="Rectangle 176"/>
            <p:cNvSpPr>
              <a:spLocks noChangeArrowheads="1"/>
            </p:cNvSpPr>
            <p:nvPr/>
          </p:nvSpPr>
          <p:spPr bwMode="auto">
            <a:xfrm>
              <a:off x="250" y="1711"/>
              <a:ext cx="98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7685" name="Rectangle 177"/>
            <p:cNvSpPr>
              <a:spLocks noChangeArrowheads="1"/>
            </p:cNvSpPr>
            <p:nvPr/>
          </p:nvSpPr>
          <p:spPr bwMode="auto">
            <a:xfrm>
              <a:off x="4657" y="1711"/>
              <a:ext cx="77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7686" name="Rectangle 178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7" name="Rectangle 179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88" name="Rectangle 180"/>
            <p:cNvSpPr>
              <a:spLocks noChangeArrowheads="1"/>
            </p:cNvSpPr>
            <p:nvPr/>
          </p:nvSpPr>
          <p:spPr bwMode="auto">
            <a:xfrm>
              <a:off x="4600" y="2132"/>
              <a:ext cx="98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27689" name="Rectangle 181"/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  <a:tabLst>
                  <a:tab pos="460375" algn="l"/>
                </a:tabLst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690" name="Group 182"/>
            <p:cNvGrpSpPr>
              <a:grpSpLocks/>
            </p:cNvGrpSpPr>
            <p:nvPr/>
          </p:nvGrpSpPr>
          <p:grpSpPr bwMode="auto">
            <a:xfrm>
              <a:off x="1344" y="1536"/>
              <a:ext cx="3404" cy="1817"/>
              <a:chOff x="1344" y="1536"/>
              <a:chExt cx="3404" cy="1817"/>
            </a:xfrm>
          </p:grpSpPr>
          <p:sp>
            <p:nvSpPr>
              <p:cNvPr id="27743" name="Line 183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4" name="Line 184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5" name="Line 185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6" name="Line 186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7" name="Line 187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8" name="Line 188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9" name="Line 189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0" name="Line 190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1" name="Rectangle 191"/>
              <p:cNvSpPr>
                <a:spLocks noChangeArrowheads="1"/>
              </p:cNvSpPr>
              <p:nvPr/>
            </p:nvSpPr>
            <p:spPr bwMode="auto">
              <a:xfrm rot="5246759">
                <a:off x="2194" y="2333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PROPHECIES</a:t>
                </a:r>
              </a:p>
            </p:txBody>
          </p:sp>
          <p:sp>
            <p:nvSpPr>
              <p:cNvPr id="27752" name="Rectangle 192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600">
                    <a:solidFill>
                      <a:srgbClr val="1E1BC5"/>
                    </a:solidFill>
                    <a:latin typeface="Helvetica BlackOblique" charset="0"/>
                  </a:rPr>
                  <a:t>REVELATION</a:t>
                </a:r>
              </a:p>
            </p:txBody>
          </p:sp>
          <p:sp>
            <p:nvSpPr>
              <p:cNvPr id="27753" name="Rectangle 193"/>
              <p:cNvSpPr>
                <a:spLocks noChangeArrowheads="1"/>
              </p:cNvSpPr>
              <p:nvPr/>
            </p:nvSpPr>
            <p:spPr bwMode="auto">
              <a:xfrm rot="3267768">
                <a:off x="1818" y="2523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WRITINGS</a:t>
                </a:r>
              </a:p>
            </p:txBody>
          </p:sp>
          <p:sp>
            <p:nvSpPr>
              <p:cNvPr id="27754" name="Rectangle 194"/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EPISTLES</a:t>
                </a:r>
              </a:p>
            </p:txBody>
          </p:sp>
          <p:sp>
            <p:nvSpPr>
              <p:cNvPr id="27755" name="Rectangle 195"/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ACTS</a:t>
                </a:r>
              </a:p>
            </p:txBody>
          </p:sp>
          <p:sp>
            <p:nvSpPr>
              <p:cNvPr id="27756" name="Rectangle 196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HISTORIES</a:t>
                </a:r>
              </a:p>
            </p:txBody>
          </p:sp>
          <p:sp>
            <p:nvSpPr>
              <p:cNvPr id="27757" name="Rectangle 197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LAW</a:t>
                </a:r>
              </a:p>
            </p:txBody>
          </p:sp>
          <p:sp>
            <p:nvSpPr>
              <p:cNvPr id="27758" name="Rectangle 198"/>
              <p:cNvSpPr>
                <a:spLocks noChangeArrowheads="1"/>
              </p:cNvSpPr>
              <p:nvPr/>
            </p:nvSpPr>
            <p:spPr bwMode="auto">
              <a:xfrm rot="-3345401">
                <a:off x="2908" y="2033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>
                    <a:solidFill>
                      <a:srgbClr val="1E1BC5"/>
                    </a:solidFill>
                    <a:latin typeface="Helvetica BlackOblique" charset="0"/>
                  </a:rPr>
                  <a:t>GOSPELS</a:t>
                </a:r>
              </a:p>
            </p:txBody>
          </p:sp>
        </p:grpSp>
        <p:sp>
          <p:nvSpPr>
            <p:cNvPr id="27691" name="Rectangle 199"/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692" name="Rectangle 200"/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7693" name="Rectangle 201"/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7694" name="Rectangle 202"/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7695" name="Text Box 203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7696" name="Text Box 204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7697" name="Text Box 205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698" name="Line 206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Line 207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208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Line 209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210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Line 211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212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Line 213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Rectangle 214"/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7707" name="Text Box 215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my-MM" sz="3600" b="0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7708" name="Rectangle 216"/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7709" name="Group 217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7740" name="Rectangle 21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741" name="Rectangle 21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742" name="Rectangle 22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7710" name="Rectangle 22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711" name="Rectangle 222"/>
            <p:cNvSpPr>
              <a:spLocks noChangeArrowheads="1"/>
            </p:cNvSpPr>
            <p:nvPr/>
          </p:nvSpPr>
          <p:spPr bwMode="auto">
            <a:xfrm>
              <a:off x="3615" y="3054"/>
              <a:ext cx="1502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1E1BC5"/>
                  </a:solidFill>
                  <a:latin typeface="Comic Sans MS" charset="0"/>
                </a:rPr>
                <a:t>12 TRIBES</a:t>
              </a:r>
            </a:p>
          </p:txBody>
        </p:sp>
        <p:sp>
          <p:nvSpPr>
            <p:cNvPr id="27712" name="Rectangle 223"/>
            <p:cNvSpPr>
              <a:spLocks noChangeArrowheads="1"/>
            </p:cNvSpPr>
            <p:nvPr/>
          </p:nvSpPr>
          <p:spPr bwMode="auto">
            <a:xfrm>
              <a:off x="4357" y="1393"/>
              <a:ext cx="10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EXODUS</a:t>
              </a:r>
            </a:p>
          </p:txBody>
        </p:sp>
        <p:sp>
          <p:nvSpPr>
            <p:cNvPr id="27713" name="Rectangle 224"/>
            <p:cNvSpPr>
              <a:spLocks noChangeArrowheads="1"/>
            </p:cNvSpPr>
            <p:nvPr/>
          </p:nvSpPr>
          <p:spPr bwMode="auto">
            <a:xfrm>
              <a:off x="1192" y="3747"/>
              <a:ext cx="15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5  SERMONS</a:t>
              </a:r>
            </a:p>
          </p:txBody>
        </p:sp>
        <p:sp>
          <p:nvSpPr>
            <p:cNvPr id="27714" name="Rectangle 225"/>
            <p:cNvSpPr>
              <a:spLocks noChangeArrowheads="1"/>
            </p:cNvSpPr>
            <p:nvPr/>
          </p:nvSpPr>
          <p:spPr bwMode="auto">
            <a:xfrm>
              <a:off x="2372" y="1048"/>
              <a:ext cx="18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LAND DIVIDED</a:t>
              </a:r>
            </a:p>
          </p:txBody>
        </p:sp>
        <p:sp>
          <p:nvSpPr>
            <p:cNvPr id="27715" name="Rectangle 226"/>
            <p:cNvSpPr>
              <a:spLocks noChangeArrowheads="1"/>
            </p:cNvSpPr>
            <p:nvPr/>
          </p:nvSpPr>
          <p:spPr bwMode="auto">
            <a:xfrm>
              <a:off x="927" y="2606"/>
              <a:ext cx="10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JUDGES</a:t>
              </a:r>
            </a:p>
          </p:txBody>
        </p:sp>
        <p:sp>
          <p:nvSpPr>
            <p:cNvPr id="27716" name="Rectangle 227"/>
            <p:cNvSpPr>
              <a:spLocks noChangeArrowheads="1"/>
            </p:cNvSpPr>
            <p:nvPr/>
          </p:nvSpPr>
          <p:spPr bwMode="auto">
            <a:xfrm>
              <a:off x="659" y="573"/>
              <a:ext cx="11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GOSPELS</a:t>
              </a:r>
            </a:p>
          </p:txBody>
        </p:sp>
        <p:sp>
          <p:nvSpPr>
            <p:cNvPr id="27717" name="Rectangle 228"/>
            <p:cNvSpPr>
              <a:spLocks noChangeArrowheads="1"/>
            </p:cNvSpPr>
            <p:nvPr/>
          </p:nvSpPr>
          <p:spPr bwMode="auto">
            <a:xfrm>
              <a:off x="124" y="3416"/>
              <a:ext cx="13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M - C - C </a:t>
              </a:r>
            </a:p>
          </p:txBody>
        </p:sp>
        <p:sp>
          <p:nvSpPr>
            <p:cNvPr id="27718" name="Rectangle 229"/>
            <p:cNvSpPr>
              <a:spLocks noChangeArrowheads="1"/>
            </p:cNvSpPr>
            <p:nvPr/>
          </p:nvSpPr>
          <p:spPr bwMode="auto">
            <a:xfrm>
              <a:off x="114" y="178"/>
              <a:ext cx="115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The CALL</a:t>
              </a:r>
            </a:p>
          </p:txBody>
        </p:sp>
        <p:sp>
          <p:nvSpPr>
            <p:cNvPr id="27719" name="Rectangle 230"/>
            <p:cNvSpPr>
              <a:spLocks noChangeArrowheads="1"/>
            </p:cNvSpPr>
            <p:nvPr/>
          </p:nvSpPr>
          <p:spPr bwMode="auto">
            <a:xfrm>
              <a:off x="1809" y="2922"/>
              <a:ext cx="764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1E1BC5"/>
                  </a:solidFill>
                  <a:latin typeface="Comic Sans MS" charset="0"/>
                </a:rPr>
                <a:t>I - I</a:t>
              </a:r>
            </a:p>
          </p:txBody>
        </p:sp>
        <p:sp>
          <p:nvSpPr>
            <p:cNvPr id="27720" name="Rectangle 231"/>
            <p:cNvSpPr>
              <a:spLocks noChangeArrowheads="1"/>
            </p:cNvSpPr>
            <p:nvPr/>
          </p:nvSpPr>
          <p:spPr bwMode="auto">
            <a:xfrm>
              <a:off x="3935" y="2248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SLAVERY</a:t>
              </a:r>
              <a:r>
                <a:rPr lang="en-US" sz="2000">
                  <a:solidFill>
                    <a:srgbClr val="1E1BC5"/>
                  </a:solidFill>
                  <a:latin typeface="Comic Sans MS" charset="0"/>
                </a:rPr>
                <a:t>          </a:t>
              </a:r>
            </a:p>
          </p:txBody>
        </p:sp>
        <p:sp>
          <p:nvSpPr>
            <p:cNvPr id="27721" name="Rectangle 232"/>
            <p:cNvSpPr>
              <a:spLocks noChangeArrowheads="1"/>
            </p:cNvSpPr>
            <p:nvPr/>
          </p:nvSpPr>
          <p:spPr bwMode="auto">
            <a:xfrm>
              <a:off x="2203" y="677"/>
              <a:ext cx="8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SINAI</a:t>
              </a:r>
            </a:p>
          </p:txBody>
        </p:sp>
        <p:sp>
          <p:nvSpPr>
            <p:cNvPr id="27722" name="Rectangle 233"/>
            <p:cNvSpPr>
              <a:spLocks noChangeArrowheads="1"/>
            </p:cNvSpPr>
            <p:nvPr/>
          </p:nvSpPr>
          <p:spPr bwMode="auto">
            <a:xfrm>
              <a:off x="3950" y="3806"/>
              <a:ext cx="14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3  TREKS...</a:t>
              </a:r>
            </a:p>
          </p:txBody>
        </p:sp>
        <p:sp>
          <p:nvSpPr>
            <p:cNvPr id="27723" name="Rectangle 234"/>
            <p:cNvSpPr>
              <a:spLocks noChangeArrowheads="1"/>
            </p:cNvSpPr>
            <p:nvPr/>
          </p:nvSpPr>
          <p:spPr bwMode="auto">
            <a:xfrm>
              <a:off x="1307" y="1875"/>
              <a:ext cx="10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ISRAEL </a:t>
              </a:r>
            </a:p>
          </p:txBody>
        </p:sp>
        <p:sp>
          <p:nvSpPr>
            <p:cNvPr id="27724" name="Rectangle 235"/>
            <p:cNvSpPr>
              <a:spLocks noChangeArrowheads="1"/>
            </p:cNvSpPr>
            <p:nvPr/>
          </p:nvSpPr>
          <p:spPr bwMode="auto">
            <a:xfrm>
              <a:off x="405" y="2119"/>
              <a:ext cx="81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rgbClr val="1E1BC5"/>
                  </a:solidFill>
                  <a:latin typeface="Comic Sans MS" charset="0"/>
                </a:rPr>
                <a:t>J - E</a:t>
              </a:r>
            </a:p>
          </p:txBody>
        </p:sp>
        <p:sp>
          <p:nvSpPr>
            <p:cNvPr id="27725" name="Rectangle 236"/>
            <p:cNvSpPr>
              <a:spLocks noChangeArrowheads="1"/>
            </p:cNvSpPr>
            <p:nvPr/>
          </p:nvSpPr>
          <p:spPr bwMode="auto">
            <a:xfrm>
              <a:off x="1426" y="1311"/>
              <a:ext cx="5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27726" name="Rectangle 237"/>
            <p:cNvSpPr>
              <a:spLocks noChangeArrowheads="1"/>
            </p:cNvSpPr>
            <p:nvPr/>
          </p:nvSpPr>
          <p:spPr bwMode="auto">
            <a:xfrm>
              <a:off x="2204" y="322"/>
              <a:ext cx="12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S - D - S</a:t>
              </a:r>
            </a:p>
          </p:txBody>
        </p:sp>
        <p:sp>
          <p:nvSpPr>
            <p:cNvPr id="27727" name="Rectangle 238"/>
            <p:cNvSpPr>
              <a:spLocks noChangeArrowheads="1"/>
            </p:cNvSpPr>
            <p:nvPr/>
          </p:nvSpPr>
          <p:spPr bwMode="auto">
            <a:xfrm>
              <a:off x="2469" y="3425"/>
              <a:ext cx="12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Z - E - N</a:t>
              </a:r>
            </a:p>
          </p:txBody>
        </p:sp>
        <p:sp>
          <p:nvSpPr>
            <p:cNvPr id="27728" name="Rectangle 239"/>
            <p:cNvSpPr>
              <a:spLocks noChangeArrowheads="1"/>
            </p:cNvSpPr>
            <p:nvPr/>
          </p:nvSpPr>
          <p:spPr bwMode="auto">
            <a:xfrm>
              <a:off x="2476" y="2295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ACTS</a:t>
              </a:r>
            </a:p>
          </p:txBody>
        </p:sp>
        <p:sp>
          <p:nvSpPr>
            <p:cNvPr id="27729" name="Rectangle 240"/>
            <p:cNvSpPr>
              <a:spLocks noChangeArrowheads="1"/>
            </p:cNvSpPr>
            <p:nvPr/>
          </p:nvSpPr>
          <p:spPr bwMode="auto">
            <a:xfrm>
              <a:off x="4533" y="641"/>
              <a:ext cx="12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EPISTLES</a:t>
              </a:r>
            </a:p>
          </p:txBody>
        </p:sp>
        <p:sp>
          <p:nvSpPr>
            <p:cNvPr id="27730" name="Rectangle 241"/>
            <p:cNvSpPr>
              <a:spLocks noChangeArrowheads="1"/>
            </p:cNvSpPr>
            <p:nvPr/>
          </p:nvSpPr>
          <p:spPr bwMode="auto">
            <a:xfrm>
              <a:off x="3564" y="118"/>
              <a:ext cx="1777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1E1BC5"/>
                  </a:solidFill>
                  <a:latin typeface="Comic Sans MS" charset="0"/>
                </a:rPr>
                <a:t>KADESH BARNEA</a:t>
              </a:r>
            </a:p>
          </p:txBody>
        </p:sp>
        <p:sp>
          <p:nvSpPr>
            <p:cNvPr id="27731" name="Rectangle 242"/>
            <p:cNvSpPr>
              <a:spLocks noChangeArrowheads="1"/>
            </p:cNvSpPr>
            <p:nvPr/>
          </p:nvSpPr>
          <p:spPr bwMode="auto">
            <a:xfrm>
              <a:off x="2944" y="2704"/>
              <a:ext cx="5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27732" name="Rectangle 243"/>
            <p:cNvSpPr>
              <a:spLocks noChangeArrowheads="1"/>
            </p:cNvSpPr>
            <p:nvPr/>
          </p:nvSpPr>
          <p:spPr bwMode="auto">
            <a:xfrm>
              <a:off x="3531" y="2605"/>
              <a:ext cx="10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 JUDAH</a:t>
              </a:r>
            </a:p>
          </p:txBody>
        </p:sp>
        <p:sp>
          <p:nvSpPr>
            <p:cNvPr id="27733" name="Rectangle 244"/>
            <p:cNvSpPr>
              <a:spLocks noChangeArrowheads="1"/>
            </p:cNvSpPr>
            <p:nvPr/>
          </p:nvSpPr>
          <p:spPr bwMode="auto">
            <a:xfrm>
              <a:off x="2332" y="1539"/>
              <a:ext cx="12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70 YEARS</a:t>
              </a:r>
            </a:p>
          </p:txBody>
        </p:sp>
        <p:sp>
          <p:nvSpPr>
            <p:cNvPr id="27734" name="Rectangle 245"/>
            <p:cNvSpPr>
              <a:spLocks noChangeArrowheads="1"/>
            </p:cNvSpPr>
            <p:nvPr/>
          </p:nvSpPr>
          <p:spPr bwMode="auto">
            <a:xfrm>
              <a:off x="231" y="1470"/>
              <a:ext cx="1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CHURCH</a:t>
              </a:r>
              <a:endParaRPr lang="en-US" sz="2800" i="1">
                <a:solidFill>
                  <a:srgbClr val="1E1BC5"/>
                </a:solidFill>
                <a:latin typeface="Comic Sans MS" charset="0"/>
              </a:endParaRPr>
            </a:p>
          </p:txBody>
        </p:sp>
        <p:sp>
          <p:nvSpPr>
            <p:cNvPr id="27735" name="Rectangle 246"/>
            <p:cNvSpPr>
              <a:spLocks noChangeArrowheads="1"/>
            </p:cNvSpPr>
            <p:nvPr/>
          </p:nvSpPr>
          <p:spPr bwMode="auto">
            <a:xfrm>
              <a:off x="4538" y="2739"/>
              <a:ext cx="11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L - S - B</a:t>
              </a:r>
            </a:p>
          </p:txBody>
        </p:sp>
        <p:sp>
          <p:nvSpPr>
            <p:cNvPr id="27736" name="Rectangle 247"/>
            <p:cNvSpPr>
              <a:spLocks noChangeArrowheads="1"/>
            </p:cNvSpPr>
            <p:nvPr/>
          </p:nvSpPr>
          <p:spPr bwMode="auto">
            <a:xfrm>
              <a:off x="3734" y="551"/>
              <a:ext cx="3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27737" name="Rectangle 248"/>
            <p:cNvSpPr>
              <a:spLocks noChangeArrowheads="1"/>
            </p:cNvSpPr>
            <p:nvPr/>
          </p:nvSpPr>
          <p:spPr bwMode="auto">
            <a:xfrm>
              <a:off x="354" y="962"/>
              <a:ext cx="11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JERICHO</a:t>
              </a:r>
            </a:p>
          </p:txBody>
        </p:sp>
        <p:sp>
          <p:nvSpPr>
            <p:cNvPr id="27738" name="Rectangle 249"/>
            <p:cNvSpPr>
              <a:spLocks noChangeArrowheads="1"/>
            </p:cNvSpPr>
            <p:nvPr/>
          </p:nvSpPr>
          <p:spPr bwMode="auto">
            <a:xfrm>
              <a:off x="0" y="3061"/>
              <a:ext cx="1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REVELATION</a:t>
              </a:r>
            </a:p>
          </p:txBody>
        </p:sp>
        <p:sp>
          <p:nvSpPr>
            <p:cNvPr id="27739" name="Rectangle 250"/>
            <p:cNvSpPr>
              <a:spLocks noChangeArrowheads="1"/>
            </p:cNvSpPr>
            <p:nvPr/>
          </p:nvSpPr>
          <p:spPr bwMode="auto">
            <a:xfrm>
              <a:off x="3806" y="1793"/>
              <a:ext cx="12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rgbClr val="1E1BC5"/>
                  </a:solidFill>
                  <a:latin typeface="Comic Sans MS" charset="0"/>
                </a:rPr>
                <a:t>PROPHETS</a:t>
              </a:r>
            </a:p>
          </p:txBody>
        </p:sp>
      </p:grpSp>
      <p:sp>
        <p:nvSpPr>
          <p:cNvPr id="27653" name="Rectangle 251"/>
          <p:cNvSpPr>
            <a:spLocks noChangeArrowheads="1"/>
          </p:cNvSpPr>
          <p:nvPr/>
        </p:nvSpPr>
        <p:spPr bwMode="auto">
          <a:xfrm>
            <a:off x="0" y="0"/>
            <a:ext cx="9394825" cy="71247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7654" name="Text Box 254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84928" name="Text Box 256"/>
          <p:cNvSpPr txBox="1">
            <a:spLocks noChangeArrowheads="1"/>
          </p:cNvSpPr>
          <p:nvPr/>
        </p:nvSpPr>
        <p:spPr bwMode="auto">
          <a:xfrm>
            <a:off x="330200" y="349250"/>
            <a:ext cx="9080500" cy="5395913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b="0">
                <a:solidFill>
                  <a:srgbClr val="FEF800"/>
                </a:solidFill>
                <a:latin typeface="WinInnwa" charset="0"/>
              </a:rPr>
              <a:t> </a:t>
            </a:r>
            <a:r>
              <a:rPr lang="en-US" sz="3200" b="0">
                <a:solidFill>
                  <a:srgbClr val="FEF800"/>
                </a:solidFill>
                <a:latin typeface="WinInnwa" charset="0"/>
              </a:rPr>
              <a:t>"r®a[mif;ESifh"r®opfusrf;udkpDpOfwusjzpfajrmufap&amp;ef,SOfwGJazmfjycsufrsm; </a:t>
            </a:r>
          </a:p>
          <a:p>
            <a:pPr algn="ctr"/>
            <a:r>
              <a:rPr lang="en-US" sz="3200" b="0">
                <a:solidFill>
                  <a:srgbClr val="FEF800"/>
                </a:solidFill>
                <a:latin typeface="WinInnwa" charset="0"/>
              </a:rPr>
              <a:t> owif;aumif;/ ordkif;rsm;ESifhwrefawmfrsm;,Ofaus;rSlwkd;wufqkdif&amp;mrsm;ukdjyaom</a:t>
            </a:r>
          </a:p>
          <a:p>
            <a:pPr algn="ctr"/>
            <a:r>
              <a:rPr lang="en-US" sz="3200" b="0">
                <a:solidFill>
                  <a:srgbClr val="FEF800"/>
                </a:solidFill>
                <a:latin typeface="WinInnwa" charset="0"/>
              </a:rPr>
              <a:t>ta&amp;;tom;.pmudk,fudkjzpfay:apaom - - - </a:t>
            </a:r>
          </a:p>
          <a:p>
            <a:pPr algn="ctr"/>
            <a:r>
              <a:rPr lang="en-US" sz="3200" b="0">
                <a:solidFill>
                  <a:srgbClr val="FEF800"/>
                </a:solidFill>
                <a:latin typeface="WinInnwa" charset="0"/>
              </a:rPr>
              <a:t> uAsmESifhay;pmrsm;'Dtykdif; 2 ykdif;udkcsefxm;vQifor®musrf;pm\xl;jcm;rIjzpfonf?</a:t>
            </a:r>
          </a:p>
          <a:p>
            <a:pPr algn="ctr"/>
            <a:endParaRPr lang="en-US" sz="3200" b="0">
              <a:solidFill>
                <a:srgbClr val="FEF800"/>
              </a:solidFill>
              <a:latin typeface="WinInnwa" charset="0"/>
            </a:endParaRPr>
          </a:p>
        </p:txBody>
      </p:sp>
      <p:sp>
        <p:nvSpPr>
          <p:cNvPr id="284932" name="Text Box 260"/>
          <p:cNvSpPr txBox="1">
            <a:spLocks noChangeArrowheads="1"/>
          </p:cNvSpPr>
          <p:nvPr/>
        </p:nvSpPr>
        <p:spPr bwMode="auto">
          <a:xfrm>
            <a:off x="2936875" y="5492750"/>
            <a:ext cx="2800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DEDEDE"/>
                </a:solidFill>
                <a:latin typeface="WinInnwa" charset="0"/>
              </a:rPr>
              <a:t> ya&amp;mzufESifhoufqdkif   aomAsm'dwfawmf</a:t>
            </a:r>
          </a:p>
        </p:txBody>
      </p:sp>
      <p:sp>
        <p:nvSpPr>
          <p:cNvPr id="284934" name="Text Box 262"/>
          <p:cNvSpPr txBox="1">
            <a:spLocks noChangeArrowheads="1"/>
          </p:cNvSpPr>
          <p:nvPr/>
        </p:nvSpPr>
        <p:spPr bwMode="auto">
          <a:xfrm>
            <a:off x="230188" y="4892675"/>
            <a:ext cx="3040062" cy="57467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itchFamily="66" charset="0"/>
                <a:ea typeface="+mn-ea"/>
              </a:rPr>
              <a:t>STUDY HELP #18</a:t>
            </a:r>
          </a:p>
        </p:txBody>
      </p:sp>
      <p:sp>
        <p:nvSpPr>
          <p:cNvPr id="284939" name="Oval 267"/>
          <p:cNvSpPr>
            <a:spLocks noChangeArrowheads="1"/>
          </p:cNvSpPr>
          <p:nvPr/>
        </p:nvSpPr>
        <p:spPr bwMode="auto">
          <a:xfrm>
            <a:off x="3424238" y="673100"/>
            <a:ext cx="2049462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3" name="Oval 271"/>
          <p:cNvSpPr>
            <a:spLocks noChangeArrowheads="1"/>
          </p:cNvSpPr>
          <p:nvPr/>
        </p:nvSpPr>
        <p:spPr bwMode="auto">
          <a:xfrm>
            <a:off x="3937000" y="2390775"/>
            <a:ext cx="1865313" cy="719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4" name="Oval 272"/>
          <p:cNvSpPr>
            <a:spLocks noChangeArrowheads="1"/>
          </p:cNvSpPr>
          <p:nvPr/>
        </p:nvSpPr>
        <p:spPr bwMode="auto">
          <a:xfrm>
            <a:off x="3371850" y="3140075"/>
            <a:ext cx="1804988" cy="660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5" name="Oval 273"/>
          <p:cNvSpPr>
            <a:spLocks noChangeArrowheads="1"/>
          </p:cNvSpPr>
          <p:nvPr/>
        </p:nvSpPr>
        <p:spPr bwMode="auto">
          <a:xfrm>
            <a:off x="3743325" y="4346575"/>
            <a:ext cx="3455988" cy="7572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84946" name="Oval 274"/>
          <p:cNvSpPr>
            <a:spLocks noChangeArrowheads="1"/>
          </p:cNvSpPr>
          <p:nvPr/>
        </p:nvSpPr>
        <p:spPr bwMode="auto">
          <a:xfrm>
            <a:off x="2705100" y="5422900"/>
            <a:ext cx="3403600" cy="11128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27663" name="Text Box 275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284948" name="Rectangle 276"/>
          <p:cNvSpPr>
            <a:spLocks noChangeArrowheads="1"/>
          </p:cNvSpPr>
          <p:nvPr/>
        </p:nvSpPr>
        <p:spPr bwMode="auto">
          <a:xfrm>
            <a:off x="7620000" y="64262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84949" name="Rectangle 27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26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7666" name="Text Box 27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928" grpId="0" autoUpdateAnimBg="0"/>
      <p:bldP spid="284932" grpId="0" autoUpdateAnimBg="0"/>
      <p:bldP spid="284934" grpId="0" animBg="1" autoUpdateAnimBg="0"/>
      <p:bldP spid="284939" grpId="0" animBg="1"/>
      <p:bldP spid="284943" grpId="0" animBg="1"/>
      <p:bldP spid="284944" grpId="0" animBg="1"/>
      <p:bldP spid="284945" grpId="0" animBg="1"/>
      <p:bldP spid="2849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2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5407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8743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17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5418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5419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5420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5421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5422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5423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5424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5425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6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7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8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29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30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31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5432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697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8740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41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42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8699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37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8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9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34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5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6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31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2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3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728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29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8730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5455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5456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5457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5458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5459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5460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5461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5462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5463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5464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5465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5466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5467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5468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5469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15470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ta0;unfhrSefajymif;       1/ t%eD;BunfhrSefajymif;</a:t>
            </a:r>
          </a:p>
        </p:txBody>
      </p:sp>
      <p:sp>
        <p:nvSpPr>
          <p:cNvPr id="315471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t%eD;BunfhrSef ajymif;</a:t>
            </a:r>
          </a:p>
        </p:txBody>
      </p:sp>
      <p:sp>
        <p:nvSpPr>
          <p:cNvPr id="315472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5473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5474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5475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5476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5477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5478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29767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4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1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6442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6443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6444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6445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6446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6447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6448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6449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0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1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3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4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5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6456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9721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9764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5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6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29723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61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2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3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58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9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60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55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6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7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9752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3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29754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6479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6480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6481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6482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6483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6484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6485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6486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6487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6488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6489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6490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6491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6492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6493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16494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16495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16496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6497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6498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6499" name="Rectangle 83"/>
          <p:cNvSpPr>
            <a:spLocks noChangeArrowheads="1"/>
          </p:cNvSpPr>
          <p:nvPr/>
        </p:nvSpPr>
        <p:spPr bwMode="auto">
          <a:xfrm rot="18933985">
            <a:off x="4935538" y="3533775"/>
            <a:ext cx="11096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owif;auif;</a:t>
            </a:r>
          </a:p>
        </p:txBody>
      </p:sp>
      <p:sp>
        <p:nvSpPr>
          <p:cNvPr id="316500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6501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6502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52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7453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7454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7455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0791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5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7466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7467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7468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7469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7470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7471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7472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7473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4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5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6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7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8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79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480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0745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0788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9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90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0747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85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6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7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82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3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4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79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0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81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0776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77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0778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7503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7504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7505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7506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7507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7508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7509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7510" name="Rectangle 70"/>
          <p:cNvSpPr>
            <a:spLocks noChangeArrowheads="1"/>
          </p:cNvSpPr>
          <p:nvPr/>
        </p:nvSpPr>
        <p:spPr bwMode="auto">
          <a:xfrm>
            <a:off x="919163" y="2103438"/>
            <a:ext cx="8096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7511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7512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7513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7514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7515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7516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7517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17518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17519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17520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7521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7522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7523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7524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7525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7526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 defTabSz="820738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endParaRPr lang="my-MM" sz="1800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208088"/>
            <a:ext cx="78533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17538" y="534988"/>
            <a:ext cx="7858125" cy="56673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th-TH"/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7620000" y="64516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8.0.06.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8091488" y="64531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4109" name="WordArt 18"/>
          <p:cNvSpPr>
            <a:spLocks noChangeArrowheads="1" noChangeShapeType="1" noTextEdit="1"/>
          </p:cNvSpPr>
          <p:nvPr/>
        </p:nvSpPr>
        <p:spPr bwMode="auto">
          <a:xfrm>
            <a:off x="1527175" y="1393825"/>
            <a:ext cx="7016750" cy="47037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WinInnwa"/>
                <a:ea typeface="WinInnwa"/>
                <a:cs typeface="WinInnwa"/>
              </a:rPr>
              <a:t>,ckcJGjcrf;pdwfjzmBunfh</a:t>
            </a:r>
          </a:p>
          <a:p>
            <a:pPr algn="ctr"/>
            <a:r>
              <a:rPr lang="en-US" sz="6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WinInnwa"/>
                <a:ea typeface="WinInnwa"/>
                <a:cs typeface="WinInnwa"/>
              </a:rPr>
              <a:t>&amp;atmif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6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8477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8479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1815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9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8490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8491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8492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8493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8494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8495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8496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8497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498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499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0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1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2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3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8504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769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1812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3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4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771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9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0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11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6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7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8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3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4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5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1800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1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1802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8527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8528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8529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8530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8531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8532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8533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8534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8535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8536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8537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8538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8539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8540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8541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xm0&amp;tem*wfta0;BunfhrSefajymif;</a:t>
            </a:r>
          </a:p>
        </p:txBody>
      </p:sp>
      <p:sp>
        <p:nvSpPr>
          <p:cNvPr id="318542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t%eD;BunfhrSefajymif;</a:t>
            </a:r>
          </a:p>
        </p:txBody>
      </p:sp>
      <p:sp>
        <p:nvSpPr>
          <p:cNvPr id="318543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t%eD;BunfhrSef ajymif;</a:t>
            </a:r>
          </a:p>
        </p:txBody>
      </p:sp>
      <p:sp>
        <p:nvSpPr>
          <p:cNvPr id="318544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8545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8546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8547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8548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8549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8550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2839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19514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19515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9516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9517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9518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19519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19520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19521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2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3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4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5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6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7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19528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793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2836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7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8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795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33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4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5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30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1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32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27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8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9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2824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5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2826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19551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19552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19553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19554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19555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19556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19557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19558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19559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19560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19561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19562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19563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19564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19565" name="Rectangle 77"/>
          <p:cNvSpPr>
            <a:spLocks noChangeArrowheads="1"/>
          </p:cNvSpPr>
          <p:nvPr/>
        </p:nvSpPr>
        <p:spPr bwMode="auto">
          <a:xfrm>
            <a:off x="7227888" y="4191000"/>
            <a:ext cx="2087562" cy="698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latin typeface="WinInnwa" pitchFamily="2" charset="0"/>
                <a:ea typeface="+mn-ea"/>
              </a:rPr>
              <a:t>xm0&amp;tem*w fta0;BunfhrSefajymif;</a:t>
            </a:r>
          </a:p>
        </p:txBody>
      </p:sp>
      <p:sp>
        <p:nvSpPr>
          <p:cNvPr id="319566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19567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19568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19569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19570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19571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19572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19573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19574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6667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6670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6671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3863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4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7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1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6682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6683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6684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6685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6686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6687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6688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6689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0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1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2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3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4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5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6696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3817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3860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61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62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3819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57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8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9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54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5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6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51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2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3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3848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49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3850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6719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6720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6721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6722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6723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6724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6725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6726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6727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6728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6729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6730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6731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6732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 fajymif;</a:t>
            </a:r>
          </a:p>
        </p:txBody>
      </p:sp>
      <p:sp>
        <p:nvSpPr>
          <p:cNvPr id="326733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6734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6735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6736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6737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6738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6739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6740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6741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6742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0523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4887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8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7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0538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0539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0540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0541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0542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0543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0544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0545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6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7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8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49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50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51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0552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4841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4884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5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6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4843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81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2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3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78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9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80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75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6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7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4872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3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4874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0575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0576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0577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0578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0579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0580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0581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0582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0583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0584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0585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0586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0587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0588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 fajymif;</a:t>
            </a:r>
          </a:p>
        </p:txBody>
      </p:sp>
      <p:sp>
        <p:nvSpPr>
          <p:cNvPr id="320589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0590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0591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0592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0593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0594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0595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0596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0597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0598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5911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2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09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3610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3611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3612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3613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3614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3615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3616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3617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18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1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3624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5865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5908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9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10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5867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905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6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7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902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3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4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899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0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901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5896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897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5898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3647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3648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3649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3650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3651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3652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3653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3654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3655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3656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3657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3658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3659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3660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3661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3662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3663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3664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3665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3666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3667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3668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3669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3670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2574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2575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6935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6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7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9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0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2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5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2589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2590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2592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2593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4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5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6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7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8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599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2600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6889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6932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3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4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6891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9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0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31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6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7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8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3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4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5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6920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1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6922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2623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2624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2625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2626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2627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2628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2629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2630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2631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2632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2633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2634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2635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2636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2637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2639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2640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2641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2642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2643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2644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2645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2646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8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1549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1550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1551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7959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0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1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2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3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4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5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6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1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1562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1564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1565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1566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1567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1568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1569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0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1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2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3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4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5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1576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7913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7956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7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8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7915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53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4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5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50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1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52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47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8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9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7944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5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7946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1599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1600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1601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1602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1603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1604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0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 sz="16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1605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1606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1607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1608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1609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1610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1611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1612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1613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xm0&amp;tem*wfta0;unfhrSef ajymif;</a:t>
            </a:r>
          </a:p>
        </p:txBody>
      </p:sp>
      <p:sp>
        <p:nvSpPr>
          <p:cNvPr id="321614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1615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1616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1617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1618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1619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1620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1621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1622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30F6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6311900" y="2017713"/>
            <a:ext cx="3683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30F6FD"/>
                </a:solidFill>
                <a:latin typeface="WinInnwa" pitchFamily="2" charset="0"/>
                <a:ea typeface="+mn-ea"/>
              </a:rPr>
              <a:t>  </a:t>
            </a:r>
          </a:p>
        </p:txBody>
      </p:sp>
      <p:sp>
        <p:nvSpPr>
          <p:cNvPr id="324619" name="Rectangle 11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50800" y="2357438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4623" name="Rectangle 15"/>
          <p:cNvSpPr>
            <a:spLocks noChangeArrowheads="1"/>
          </p:cNvSpPr>
          <p:nvPr/>
        </p:nvSpPr>
        <p:spPr bwMode="auto">
          <a:xfrm>
            <a:off x="509588" y="3386138"/>
            <a:ext cx="11366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460375" algn="l"/>
              </a:tabLst>
              <a:defRPr/>
            </a:pPr>
            <a:endParaRPr lang="my-MM">
              <a:solidFill>
                <a:srgbClr val="30F6FD"/>
              </a:solidFill>
              <a:latin typeface="WinInnwa" pitchFamily="2" charset="0"/>
              <a:ea typeface="+mn-ea"/>
            </a:endParaRPr>
          </a:p>
        </p:txBody>
      </p: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8983" name="Line 17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4" name="Line 18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5" name="Line 19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6" name="Line 20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7" name="Line 21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8" name="Line 22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9" name="Line 23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0" name="Line 24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33" name="Rectangle 25"/>
            <p:cNvSpPr>
              <a:spLocks noChangeArrowheads="1"/>
            </p:cNvSpPr>
            <p:nvPr/>
          </p:nvSpPr>
          <p:spPr bwMode="auto">
            <a:xfrm rot="5246759">
              <a:off x="1931" y="2138"/>
              <a:ext cx="1290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21ED11"/>
                  </a:solidFill>
                  <a:latin typeface="WinInnwa" pitchFamily="2" charset="0"/>
                  <a:ea typeface="+mn-ea"/>
                </a:rPr>
                <a:t>ya&amp;mzufrsm;</a:t>
              </a:r>
            </a:p>
            <a:p>
              <a:pPr>
                <a:defRPr/>
              </a:pPr>
              <a:endParaRPr lang="en-US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  <a:p>
              <a:pPr>
                <a:defRPr/>
              </a:pPr>
              <a:endParaRPr lang="en-US">
                <a:latin typeface="WinInnwa" pitchFamily="2" charset="0"/>
                <a:ea typeface="+mn-ea"/>
              </a:endParaRPr>
            </a:p>
          </p:txBody>
        </p:sp>
        <p:sp>
          <p:nvSpPr>
            <p:cNvPr id="324634" name="Rectangle 26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4635" name="Rectangle 27"/>
            <p:cNvSpPr>
              <a:spLocks noChangeArrowheads="1"/>
            </p:cNvSpPr>
            <p:nvPr/>
          </p:nvSpPr>
          <p:spPr bwMode="auto">
            <a:xfrm rot="3267768">
              <a:off x="1819" y="2524"/>
              <a:ext cx="11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4636" name="Rectangle 28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4637" name="Rectangle 29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4638" name="Rectangle 30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4639" name="Rectangle 31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4640" name="Rectangle 32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4641" name="Line 33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2" name="Line 34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3" name="Line 35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4" name="Line 36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6" name="Line 38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7" name="Line 39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4648" name="Line 40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8937" name="Text Box 4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8980" name="Rectangle 4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81" name="Rectangle 4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82" name="Rectangle 4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8939" name="Text Box 46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77" name="Rectangle 48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8" name="Rectangle 49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9" name="Rectangle 50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74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5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6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71" name="Rectangle 56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2" name="Rectangle 57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3" name="Rectangle 58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38968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69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  <p:sp>
          <p:nvSpPr>
            <p:cNvPr id="38970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WinInnwa" charset="0"/>
              </a:endParaRPr>
            </a:p>
          </p:txBody>
        </p:sp>
      </p:grpSp>
      <p:sp>
        <p:nvSpPr>
          <p:cNvPr id="324671" name="Rectangle 63"/>
          <p:cNvSpPr>
            <a:spLocks noChangeArrowheads="1"/>
          </p:cNvSpPr>
          <p:nvPr/>
        </p:nvSpPr>
        <p:spPr bwMode="auto">
          <a:xfrm>
            <a:off x="8091488" y="6427788"/>
            <a:ext cx="28733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4672" name="Text Box 64"/>
          <p:cNvSpPr txBox="1">
            <a:spLocks noChangeArrowheads="1"/>
          </p:cNvSpPr>
          <p:nvPr/>
        </p:nvSpPr>
        <p:spPr bwMode="auto">
          <a:xfrm>
            <a:off x="8502650" y="6353175"/>
            <a:ext cx="28098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1</a:t>
            </a:r>
          </a:p>
        </p:txBody>
      </p:sp>
      <p:sp>
        <p:nvSpPr>
          <p:cNvPr id="324673" name="Rectangle 65"/>
          <p:cNvSpPr>
            <a:spLocks noChangeArrowheads="1"/>
          </p:cNvSpPr>
          <p:nvPr/>
        </p:nvSpPr>
        <p:spPr bwMode="auto">
          <a:xfrm>
            <a:off x="4040188" y="0"/>
            <a:ext cx="796925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4674" name="Rectangle 66"/>
          <p:cNvSpPr>
            <a:spLocks noChangeArrowheads="1"/>
          </p:cNvSpPr>
          <p:nvPr/>
        </p:nvSpPr>
        <p:spPr bwMode="auto">
          <a:xfrm>
            <a:off x="3816350" y="479425"/>
            <a:ext cx="1633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4675" name="Rectangle 67"/>
          <p:cNvSpPr>
            <a:spLocks noChangeArrowheads="1"/>
          </p:cNvSpPr>
          <p:nvPr/>
        </p:nvSpPr>
        <p:spPr bwMode="auto">
          <a:xfrm>
            <a:off x="774700" y="993775"/>
            <a:ext cx="1028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4676" name="Rectangle 68"/>
          <p:cNvSpPr>
            <a:spLocks noChangeArrowheads="1"/>
          </p:cNvSpPr>
          <p:nvPr/>
        </p:nvSpPr>
        <p:spPr bwMode="auto">
          <a:xfrm>
            <a:off x="3390900" y="1003300"/>
            <a:ext cx="2057400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7477125" y="87947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863600" y="2060575"/>
            <a:ext cx="8096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7397750" y="1946275"/>
            <a:ext cx="7985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808038" y="2784475"/>
            <a:ext cx="582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7794625" y="2860675"/>
            <a:ext cx="406400" cy="363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4682" name="Rectangle 74"/>
          <p:cNvSpPr>
            <a:spLocks noChangeArrowheads="1"/>
          </p:cNvSpPr>
          <p:nvPr/>
        </p:nvSpPr>
        <p:spPr bwMode="auto">
          <a:xfrm>
            <a:off x="595313" y="3508375"/>
            <a:ext cx="133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7088188" y="3470275"/>
            <a:ext cx="173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95250" y="4210050"/>
            <a:ext cx="1976438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xm0&amp;vGefcJhaomta0;BunfhrSef ajymif;</a:t>
            </a:r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7227888" y="4191000"/>
            <a:ext cx="1897062" cy="1196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xm0&amp;tem*wfta0;BunfhrSef ajymif;</a:t>
            </a:r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4259263" y="5743575"/>
            <a:ext cx="2112962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u="sng">
                <a:latin typeface="WinInnwa" pitchFamily="2" charset="0"/>
                <a:ea typeface="+mn-ea"/>
              </a:rPr>
              <a:t>2/ ta0;BunfhrSefajymif;       1/ teD;BunfhrSefajymif;</a:t>
            </a:r>
          </a:p>
        </p:txBody>
      </p:sp>
      <p:sp>
        <p:nvSpPr>
          <p:cNvPr id="324687" name="Rectangle 79"/>
          <p:cNvSpPr>
            <a:spLocks noChangeArrowheads="1"/>
          </p:cNvSpPr>
          <p:nvPr/>
        </p:nvSpPr>
        <p:spPr bwMode="auto">
          <a:xfrm>
            <a:off x="715963" y="5591175"/>
            <a:ext cx="2074862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teD;BunfhrSef ajymif;</a:t>
            </a:r>
          </a:p>
        </p:txBody>
      </p:sp>
      <p:sp>
        <p:nvSpPr>
          <p:cNvPr id="324688" name="Rectangle 80"/>
          <p:cNvSpPr>
            <a:spLocks noChangeArrowheads="1"/>
          </p:cNvSpPr>
          <p:nvPr/>
        </p:nvSpPr>
        <p:spPr bwMode="auto">
          <a:xfrm rot="872067">
            <a:off x="2638425" y="4827588"/>
            <a:ext cx="636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</p:txBody>
      </p:sp>
      <p:sp>
        <p:nvSpPr>
          <p:cNvPr id="324689" name="Rectangle 81"/>
          <p:cNvSpPr>
            <a:spLocks noChangeArrowheads="1"/>
          </p:cNvSpPr>
          <p:nvPr/>
        </p:nvSpPr>
        <p:spPr bwMode="auto">
          <a:xfrm rot="1851749">
            <a:off x="2946400" y="4381500"/>
            <a:ext cx="6223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4690" name="Rectangle 82"/>
          <p:cNvSpPr>
            <a:spLocks noChangeArrowheads="1"/>
          </p:cNvSpPr>
          <p:nvPr/>
        </p:nvSpPr>
        <p:spPr bwMode="auto">
          <a:xfrm rot="2254115">
            <a:off x="3225800" y="3844925"/>
            <a:ext cx="920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4691" name="Rectangle 83"/>
          <p:cNvSpPr>
            <a:spLocks noChangeArrowheads="1"/>
          </p:cNvSpPr>
          <p:nvPr/>
        </p:nvSpPr>
        <p:spPr bwMode="auto">
          <a:xfrm rot="18933985">
            <a:off x="4927600" y="3503613"/>
            <a:ext cx="11874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324692" name="Rectangle 84"/>
          <p:cNvSpPr>
            <a:spLocks noChangeArrowheads="1"/>
          </p:cNvSpPr>
          <p:nvPr/>
        </p:nvSpPr>
        <p:spPr bwMode="auto">
          <a:xfrm rot="19047169">
            <a:off x="5456238" y="4029075"/>
            <a:ext cx="565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wref</a:t>
            </a:r>
          </a:p>
        </p:txBody>
      </p:sp>
      <p:sp>
        <p:nvSpPr>
          <p:cNvPr id="324693" name="Rectangle 85"/>
          <p:cNvSpPr>
            <a:spLocks noChangeArrowheads="1"/>
          </p:cNvSpPr>
          <p:nvPr/>
        </p:nvSpPr>
        <p:spPr bwMode="auto">
          <a:xfrm rot="19863583">
            <a:off x="5629275" y="4429125"/>
            <a:ext cx="95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</a:t>
            </a:r>
            <a:r>
              <a:rPr lang="en-US">
                <a:solidFill>
                  <a:schemeClr val="hlink"/>
                </a:solidFill>
                <a:latin typeface="WinInnwa" pitchFamily="2" charset="0"/>
                <a:ea typeface="+mn-ea"/>
              </a:rPr>
              <a:t>aypmrsm;</a:t>
            </a:r>
            <a:r>
              <a:rPr lang="en-US"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4694" name="Rectangle 86"/>
          <p:cNvSpPr>
            <a:spLocks noChangeArrowheads="1"/>
          </p:cNvSpPr>
          <p:nvPr/>
        </p:nvSpPr>
        <p:spPr bwMode="auto">
          <a:xfrm>
            <a:off x="5913438" y="4956175"/>
            <a:ext cx="1033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Asm'dwfusrf;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3421063" y="16986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3414713" y="531813"/>
            <a:ext cx="1825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endParaRPr lang="my-MM" sz="2000">
              <a:solidFill>
                <a:srgbClr val="2F6AF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59125" y="101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endParaRPr lang="my-MM" sz="1400">
              <a:latin typeface="WinInnwa" charset="0"/>
            </a:endParaRP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1382713" y="700088"/>
            <a:ext cx="290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5194" dir="3806097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1143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5930900" y="9398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-101600" y="175260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5934075" y="176212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4" name="Rectangle 12"/>
          <p:cNvSpPr>
            <a:spLocks noChangeArrowheads="1"/>
          </p:cNvSpPr>
          <p:nvPr/>
        </p:nvSpPr>
        <p:spPr bwMode="auto">
          <a:xfrm>
            <a:off x="6397625" y="2317750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 sz="1400">
              <a:latin typeface="WinInnwa" pitchFamily="2" charset="0"/>
              <a:ea typeface="+mn-ea"/>
            </a:endParaRPr>
          </a:p>
        </p:txBody>
      </p:sp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2527300" y="4719638"/>
            <a:ext cx="817563" cy="69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ynwf</a:t>
            </a:r>
          </a:p>
          <a:p>
            <a:pPr>
              <a:defRPr/>
            </a:pPr>
            <a:endParaRPr lang="en-US" sz="1400">
              <a:latin typeface="WinInnwa" pitchFamily="2" charset="0"/>
              <a:ea typeface="+mn-ea"/>
            </a:endParaRPr>
          </a:p>
        </p:txBody>
      </p:sp>
      <p:sp>
        <p:nvSpPr>
          <p:cNvPr id="325646" name="Rectangle 14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5647" name="Rectangle 15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325648" name="Rectangle 16"/>
          <p:cNvSpPr>
            <a:spLocks noChangeArrowheads="1"/>
          </p:cNvSpPr>
          <p:nvPr/>
        </p:nvSpPr>
        <p:spPr bwMode="auto">
          <a:xfrm>
            <a:off x="6864350" y="3384550"/>
            <a:ext cx="19954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 </a:t>
            </a: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aus;Zl;awmfjynfhpHkjcif;</a:t>
            </a:r>
          </a:p>
        </p:txBody>
      </p:sp>
      <p:grpSp>
        <p:nvGrpSpPr>
          <p:cNvPr id="39953" name="Group 17"/>
          <p:cNvGrpSpPr>
            <a:grpSpLocks/>
          </p:cNvGrpSpPr>
          <p:nvPr/>
        </p:nvGrpSpPr>
        <p:grpSpPr bwMode="auto">
          <a:xfrm>
            <a:off x="2514600" y="2570163"/>
            <a:ext cx="5403850" cy="2867025"/>
            <a:chOff x="1344" y="1547"/>
            <a:chExt cx="3404" cy="1806"/>
          </a:xfrm>
        </p:grpSpPr>
        <p:sp>
          <p:nvSpPr>
            <p:cNvPr id="39998" name="Line 18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Line 19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Line 20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Line 21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Line 22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Line 23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Line 24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Line 25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58" name="Rectangle 26"/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5659" name="Rectangle 27"/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 sz="1600">
                <a:latin typeface="WinInnwa" pitchFamily="2" charset="0"/>
                <a:ea typeface="+mn-ea"/>
              </a:endParaRPr>
            </a:p>
          </p:txBody>
        </p:sp>
        <p:sp>
          <p:nvSpPr>
            <p:cNvPr id="325660" name="Rectangle 28"/>
            <p:cNvSpPr>
              <a:spLocks noChangeArrowheads="1"/>
            </p:cNvSpPr>
            <p:nvPr/>
          </p:nvSpPr>
          <p:spPr bwMode="auto">
            <a:xfrm rot="3267768">
              <a:off x="1991" y="2186"/>
              <a:ext cx="2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rot="10800000" vert="eaVert"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5661" name="Rectangle 29"/>
            <p:cNvSpPr>
              <a:spLocks noChangeArrowheads="1"/>
            </p:cNvSpPr>
            <p:nvPr/>
          </p:nvSpPr>
          <p:spPr bwMode="auto">
            <a:xfrm rot="20643327">
              <a:off x="3427" y="2833"/>
              <a:ext cx="9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5662" name="Rectangle 30"/>
            <p:cNvSpPr>
              <a:spLocks noChangeArrowheads="1"/>
            </p:cNvSpPr>
            <p:nvPr/>
          </p:nvSpPr>
          <p:spPr bwMode="auto">
            <a:xfrm rot="19276533">
              <a:off x="3353" y="2466"/>
              <a:ext cx="6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5663" name="Rectangle 31"/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solidFill>
                  <a:srgbClr val="21ED11"/>
                </a:solidFill>
                <a:latin typeface="WinInnwa" pitchFamily="2" charset="0"/>
                <a:ea typeface="+mn-ea"/>
              </a:endParaRPr>
            </a:p>
          </p:txBody>
        </p:sp>
        <p:sp>
          <p:nvSpPr>
            <p:cNvPr id="325664" name="Rectangle 32"/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  <p:sp>
          <p:nvSpPr>
            <p:cNvPr id="325665" name="Rectangle 33"/>
            <p:cNvSpPr>
              <a:spLocks noChangeArrowheads="1"/>
            </p:cNvSpPr>
            <p:nvPr/>
          </p:nvSpPr>
          <p:spPr bwMode="auto">
            <a:xfrm rot="18254599">
              <a:off x="2907" y="2044"/>
              <a:ext cx="12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my-MM">
                <a:latin typeface="WinInnwa" pitchFamily="2" charset="0"/>
                <a:ea typeface="+mn-ea"/>
              </a:endParaRPr>
            </a:p>
          </p:txBody>
        </p:sp>
      </p:grpSp>
      <p:sp>
        <p:nvSpPr>
          <p:cNvPr id="325666" name="Rectangle 34"/>
          <p:cNvSpPr>
            <a:spLocks noChangeArrowheads="1"/>
          </p:cNvSpPr>
          <p:nvPr/>
        </p:nvSpPr>
        <p:spPr bwMode="auto">
          <a:xfrm>
            <a:off x="-57150" y="4491038"/>
            <a:ext cx="1976438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Telescope</a:t>
            </a:r>
          </a:p>
        </p:txBody>
      </p:sp>
      <p:sp>
        <p:nvSpPr>
          <p:cNvPr id="325668" name="Rectangle 36"/>
          <p:cNvSpPr>
            <a:spLocks noChangeArrowheads="1"/>
          </p:cNvSpPr>
          <p:nvPr/>
        </p:nvSpPr>
        <p:spPr bwMode="auto">
          <a:xfrm>
            <a:off x="-85725" y="5184775"/>
            <a:ext cx="183197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Eternity Past</a:t>
            </a:r>
          </a:p>
        </p:txBody>
      </p:sp>
      <p:sp>
        <p:nvSpPr>
          <p:cNvPr id="325671" name="Line 3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2" name="Line 4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3" name="Line 4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4" name="Line 4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5" name="Line 4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6" name="Line 4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7" name="Line 4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8" name="Line 4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79" name="Rectangle 47"/>
          <p:cNvSpPr>
            <a:spLocks noChangeArrowheads="1"/>
          </p:cNvSpPr>
          <p:nvPr/>
        </p:nvSpPr>
        <p:spPr bwMode="auto">
          <a:xfrm>
            <a:off x="1597025" y="5768975"/>
            <a:ext cx="24209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latin typeface="WinInnwa" pitchFamily="2" charset="0"/>
                <a:ea typeface="+mn-ea"/>
              </a:rPr>
              <a:t> </a:t>
            </a:r>
            <a:r>
              <a:rPr lang="en-US" sz="2000">
                <a:latin typeface="WinInnwa" pitchFamily="2" charset="0"/>
                <a:ea typeface="+mn-ea"/>
              </a:rPr>
              <a:t>ta0;BunfhrSefajymif;</a:t>
            </a:r>
          </a:p>
        </p:txBody>
      </p:sp>
      <p:sp>
        <p:nvSpPr>
          <p:cNvPr id="39965" name="Text Box 4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876425" y="3013075"/>
            <a:ext cx="3554413" cy="989013"/>
            <a:chOff x="1005" y="1883"/>
            <a:chExt cx="2239" cy="623"/>
          </a:xfrm>
        </p:grpSpPr>
        <p:grpSp>
          <p:nvGrpSpPr>
            <p:cNvPr id="39992" name="Group 50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39994" name="Group 51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39996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WinInnwa" charset="0"/>
                  </a:endParaRPr>
                </a:p>
              </p:txBody>
            </p:sp>
            <p:sp>
              <p:nvSpPr>
                <p:cNvPr id="3999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1pPr>
                  <a:lvl2pPr marL="742950" indent="-28575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2pPr>
                  <a:lvl3pPr marL="11430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3pPr>
                  <a:lvl4pPr marL="16002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4pPr>
                  <a:lvl5pPr marL="2057400" indent="-228600"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 b="1">
                      <a:solidFill>
                        <a:srgbClr val="FFFF00"/>
                      </a:solidFill>
                      <a:latin typeface="Wwin_Burmese1" charset="0"/>
                      <a:ea typeface="ＭＳ Ｐゴシック" charset="0"/>
                    </a:defRPr>
                  </a:lvl9pPr>
                </a:lstStyle>
                <a:p>
                  <a:endParaRPr lang="my-MM">
                    <a:solidFill>
                      <a:schemeClr val="tx1"/>
                    </a:solidFill>
                    <a:latin typeface="WinInnwa" charset="0"/>
                  </a:endParaRPr>
                </a:p>
              </p:txBody>
            </p:sp>
          </p:grpSp>
          <p:sp>
            <p:nvSpPr>
              <p:cNvPr id="39995" name="AutoShape 54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39993" name="Text Box 55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tx1"/>
                  </a:solidFill>
                  <a:latin typeface="WinInnwa" charset="0"/>
                </a:rPr>
                <a:t> tmjA[H</a:t>
              </a:r>
            </a:p>
          </p:txBody>
        </p:sp>
      </p:grpSp>
      <p:sp>
        <p:nvSpPr>
          <p:cNvPr id="325688" name="Oval 56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325689" name="AutoShape 57" descr="Dark vertical"/>
          <p:cNvSpPr>
            <a:spLocks noChangeArrowheads="1"/>
          </p:cNvSpPr>
          <p:nvPr/>
        </p:nvSpPr>
        <p:spPr bwMode="auto">
          <a:xfrm rot="5400000">
            <a:off x="-923925" y="4149725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325690" name="AutoShape 58" descr="Dark horizontal"/>
          <p:cNvSpPr>
            <a:spLocks noChangeArrowheads="1"/>
          </p:cNvSpPr>
          <p:nvPr/>
        </p:nvSpPr>
        <p:spPr bwMode="auto">
          <a:xfrm rot="16200000" flipH="1">
            <a:off x="3554413" y="1268413"/>
            <a:ext cx="4065587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my-MM" sz="3600" b="0">
              <a:solidFill>
                <a:schemeClr val="tx1"/>
              </a:solidFill>
              <a:latin typeface="WinInnwa" charset="0"/>
            </a:endParaRPr>
          </a:p>
        </p:txBody>
      </p:sp>
      <p:sp>
        <p:nvSpPr>
          <p:cNvPr id="39970" name="Text Box 59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39971" name="Text Box 60"/>
          <p:cNvSpPr txBox="1">
            <a:spLocks noChangeArrowheads="1"/>
          </p:cNvSpPr>
          <p:nvPr/>
        </p:nvSpPr>
        <p:spPr bwMode="auto">
          <a:xfrm>
            <a:off x="1579563" y="5703888"/>
            <a:ext cx="2317750" cy="46196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400" b="0">
                <a:solidFill>
                  <a:schemeClr val="tx1"/>
                </a:solidFill>
                <a:latin typeface="Arial Black" charset="0"/>
              </a:rPr>
              <a:t>LINE I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828675" y="4208463"/>
            <a:ext cx="3108325" cy="1544637"/>
            <a:chOff x="653" y="2555"/>
            <a:chExt cx="1958" cy="973"/>
          </a:xfrm>
        </p:grpSpPr>
        <p:grpSp>
          <p:nvGrpSpPr>
            <p:cNvPr id="39988" name="Group 62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39990" name="AutoShape 63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  <p:sp>
            <p:nvSpPr>
              <p:cNvPr id="39991" name="Rectangle 64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WinInnwa" charset="0"/>
                </a:endParaRPr>
              </a:p>
            </p:txBody>
          </p:sp>
        </p:grpSp>
        <p:sp>
          <p:nvSpPr>
            <p:cNvPr id="325697" name="Text Box 65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787878"/>
              </a:outerShdw>
            </a:effec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WinInnwa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latin typeface="WinInnwa" charset="0"/>
                </a:rPr>
                <a:t>urÇm </a:t>
              </a:r>
              <a:r>
                <a:rPr lang="en-US">
                  <a:solidFill>
                    <a:srgbClr val="000066"/>
                  </a:solidFill>
                  <a:latin typeface="WinInnwa" charset="0"/>
                </a:rPr>
                <a:t>12 -</a:t>
              </a:r>
            </a:p>
          </p:txBody>
        </p:sp>
      </p:grpSp>
      <p:sp>
        <p:nvSpPr>
          <p:cNvPr id="325698" name="Rectangle 66"/>
          <p:cNvSpPr>
            <a:spLocks noChangeArrowheads="1"/>
          </p:cNvSpPr>
          <p:nvPr/>
        </p:nvSpPr>
        <p:spPr bwMode="auto">
          <a:xfrm>
            <a:off x="8091488" y="6427788"/>
            <a:ext cx="280987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22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325699" name="Text Box 67"/>
          <p:cNvSpPr txBox="1">
            <a:spLocks noChangeArrowheads="1"/>
          </p:cNvSpPr>
          <p:nvPr/>
        </p:nvSpPr>
        <p:spPr bwMode="auto">
          <a:xfrm>
            <a:off x="8502650" y="6353175"/>
            <a:ext cx="2873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WinInnwa" pitchFamily="2" charset="0"/>
                <a:ea typeface="+mn-ea"/>
              </a:rPr>
              <a:t>5</a:t>
            </a:r>
          </a:p>
        </p:txBody>
      </p:sp>
      <p:sp>
        <p:nvSpPr>
          <p:cNvPr id="325700" name="Rectangle 68"/>
          <p:cNvSpPr>
            <a:spLocks noChangeArrowheads="1"/>
          </p:cNvSpPr>
          <p:nvPr/>
        </p:nvSpPr>
        <p:spPr bwMode="auto">
          <a:xfrm>
            <a:off x="4040188" y="204788"/>
            <a:ext cx="9429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ESpf 1600</a:t>
            </a:r>
          </a:p>
        </p:txBody>
      </p:sp>
      <p:sp>
        <p:nvSpPr>
          <p:cNvPr id="325701" name="Rectangle 69"/>
          <p:cNvSpPr>
            <a:spLocks noChangeArrowheads="1"/>
          </p:cNvSpPr>
          <p:nvPr/>
        </p:nvSpPr>
        <p:spPr bwMode="auto">
          <a:xfrm>
            <a:off x="3797300" y="461963"/>
            <a:ext cx="17938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pma&amp;;q&amp;mvl 40 OD;</a:t>
            </a:r>
          </a:p>
        </p:txBody>
      </p:sp>
      <p:sp>
        <p:nvSpPr>
          <p:cNvPr id="325702" name="Rectangle 70"/>
          <p:cNvSpPr>
            <a:spLocks noChangeArrowheads="1"/>
          </p:cNvSpPr>
          <p:nvPr/>
        </p:nvSpPr>
        <p:spPr bwMode="auto">
          <a:xfrm>
            <a:off x="3524250" y="889000"/>
            <a:ext cx="1847850" cy="85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aqmifyk'f  - </a:t>
            </a:r>
          </a:p>
          <a:p>
            <a:pPr algn="ctr"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bk&amp;m;.bkef;awmf</a:t>
            </a:r>
          </a:p>
        </p:txBody>
      </p:sp>
      <p:sp>
        <p:nvSpPr>
          <p:cNvPr id="325703" name="Rectangle 71"/>
          <p:cNvSpPr>
            <a:spLocks noChangeArrowheads="1"/>
          </p:cNvSpPr>
          <p:nvPr/>
        </p:nvSpPr>
        <p:spPr bwMode="auto">
          <a:xfrm>
            <a:off x="7381875" y="860425"/>
            <a:ext cx="10128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yHkjyifopf</a:t>
            </a:r>
          </a:p>
        </p:txBody>
      </p:sp>
      <p:sp>
        <p:nvSpPr>
          <p:cNvPr id="325704" name="Rectangle 72"/>
          <p:cNvSpPr>
            <a:spLocks noChangeArrowheads="1"/>
          </p:cNvSpPr>
          <p:nvPr/>
        </p:nvSpPr>
        <p:spPr bwMode="auto">
          <a:xfrm>
            <a:off x="1308100" y="974725"/>
            <a:ext cx="130333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yHkjyifa[mif;</a:t>
            </a:r>
          </a:p>
        </p:txBody>
      </p:sp>
      <p:sp>
        <p:nvSpPr>
          <p:cNvPr id="325705" name="Rectangle 73"/>
          <p:cNvSpPr>
            <a:spLocks noChangeArrowheads="1"/>
          </p:cNvSpPr>
          <p:nvPr/>
        </p:nvSpPr>
        <p:spPr bwMode="auto">
          <a:xfrm>
            <a:off x="1054100" y="2043113"/>
            <a:ext cx="8778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39 usrf;</a:t>
            </a:r>
          </a:p>
        </p:txBody>
      </p:sp>
      <p:sp>
        <p:nvSpPr>
          <p:cNvPr id="325706" name="Rectangle 74"/>
          <p:cNvSpPr>
            <a:spLocks noChangeArrowheads="1"/>
          </p:cNvSpPr>
          <p:nvPr/>
        </p:nvSpPr>
        <p:spPr bwMode="auto">
          <a:xfrm>
            <a:off x="7302500" y="1985963"/>
            <a:ext cx="8651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27 usrf;</a:t>
            </a:r>
          </a:p>
        </p:txBody>
      </p:sp>
      <p:sp>
        <p:nvSpPr>
          <p:cNvPr id="325707" name="Rectangle 75"/>
          <p:cNvSpPr>
            <a:spLocks noChangeArrowheads="1"/>
          </p:cNvSpPr>
          <p:nvPr/>
        </p:nvSpPr>
        <p:spPr bwMode="auto">
          <a:xfrm>
            <a:off x="742950" y="2762250"/>
            <a:ext cx="962025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a[jAJ</a:t>
            </a:r>
          </a:p>
        </p:txBody>
      </p:sp>
      <p:sp>
        <p:nvSpPr>
          <p:cNvPr id="325708" name="Rectangle 76"/>
          <p:cNvSpPr>
            <a:spLocks noChangeArrowheads="1"/>
          </p:cNvSpPr>
          <p:nvPr/>
        </p:nvSpPr>
        <p:spPr bwMode="auto">
          <a:xfrm>
            <a:off x="538163" y="3414713"/>
            <a:ext cx="14605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2F6AFD"/>
                </a:solidFill>
                <a:latin typeface="WinInnwa" pitchFamily="2" charset="0"/>
                <a:ea typeface="+mn-ea"/>
              </a:rPr>
              <a:t>ynwfuwdawmf</a:t>
            </a:r>
          </a:p>
        </p:txBody>
      </p:sp>
      <p:sp>
        <p:nvSpPr>
          <p:cNvPr id="325709" name="Rectangle 77"/>
          <p:cNvSpPr>
            <a:spLocks noChangeArrowheads="1"/>
          </p:cNvSpPr>
          <p:nvPr/>
        </p:nvSpPr>
        <p:spPr bwMode="auto">
          <a:xfrm>
            <a:off x="7546975" y="2708275"/>
            <a:ext cx="458788" cy="4587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>
                <a:solidFill>
                  <a:srgbClr val="2F6AFD"/>
                </a:solidFill>
                <a:latin typeface="WinInnwa" pitchFamily="2" charset="0"/>
                <a:ea typeface="+mn-ea"/>
              </a:rPr>
              <a:t>*&amp;d</a:t>
            </a:r>
          </a:p>
        </p:txBody>
      </p:sp>
      <p:sp>
        <p:nvSpPr>
          <p:cNvPr id="325710" name="Rectangle 78"/>
          <p:cNvSpPr>
            <a:spLocks noChangeArrowheads="1"/>
          </p:cNvSpPr>
          <p:nvPr/>
        </p:nvSpPr>
        <p:spPr bwMode="auto">
          <a:xfrm>
            <a:off x="2616200" y="4298950"/>
            <a:ext cx="860425" cy="520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21ED11"/>
                </a:solidFill>
                <a:latin typeface="WinInnwa" pitchFamily="2" charset="0"/>
                <a:ea typeface="+mn-ea"/>
              </a:rPr>
              <a:t>orkdif;</a:t>
            </a:r>
          </a:p>
        </p:txBody>
      </p:sp>
      <p:sp>
        <p:nvSpPr>
          <p:cNvPr id="325711" name="Rectangle 79"/>
          <p:cNvSpPr>
            <a:spLocks noChangeArrowheads="1"/>
          </p:cNvSpPr>
          <p:nvPr/>
        </p:nvSpPr>
        <p:spPr bwMode="auto">
          <a:xfrm rot="2996353">
            <a:off x="3232944" y="3923507"/>
            <a:ext cx="9207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uAsmq&amp;m</a:t>
            </a:r>
          </a:p>
        </p:txBody>
      </p:sp>
      <p:sp>
        <p:nvSpPr>
          <p:cNvPr id="325712" name="Rectangle 80"/>
          <p:cNvSpPr>
            <a:spLocks noChangeArrowheads="1"/>
          </p:cNvSpPr>
          <p:nvPr/>
        </p:nvSpPr>
        <p:spPr bwMode="auto">
          <a:xfrm rot="4019844">
            <a:off x="3825875" y="3673476"/>
            <a:ext cx="10937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solidFill>
                  <a:srgbClr val="21ED11"/>
                </a:solidFill>
                <a:latin typeface="WinInnwa" pitchFamily="2" charset="0"/>
                <a:ea typeface="+mn-ea"/>
              </a:rPr>
              <a:t>ya&amp;mzufrsm;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79" grpId="0" autoUpdateAnimBg="0"/>
      <p:bldP spid="325688" grpId="0" animBg="1"/>
      <p:bldP spid="325689" grpId="0" animBg="1"/>
      <p:bldP spid="32569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A Ministry of ScriptureTechnologies International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30241932 w 171"/>
              <a:gd name="T1" fmla="*/ 45362950 h 103"/>
              <a:gd name="T2" fmla="*/ 50403212 w 171"/>
              <a:gd name="T3" fmla="*/ 35282297 h 103"/>
              <a:gd name="T4" fmla="*/ 75604825 w 171"/>
              <a:gd name="T5" fmla="*/ 30241971 h 103"/>
              <a:gd name="T6" fmla="*/ 105846769 w 171"/>
              <a:gd name="T7" fmla="*/ 15120985 h 103"/>
              <a:gd name="T8" fmla="*/ 151209649 w 171"/>
              <a:gd name="T9" fmla="*/ 10080656 h 103"/>
              <a:gd name="T10" fmla="*/ 211693539 w 171"/>
              <a:gd name="T11" fmla="*/ 0 h 103"/>
              <a:gd name="T12" fmla="*/ 262096738 w 171"/>
              <a:gd name="T13" fmla="*/ 0 h 103"/>
              <a:gd name="T14" fmla="*/ 302419298 w 171"/>
              <a:gd name="T15" fmla="*/ 0 h 103"/>
              <a:gd name="T16" fmla="*/ 332661218 w 171"/>
              <a:gd name="T17" fmla="*/ 10080656 h 103"/>
              <a:gd name="T18" fmla="*/ 357862818 w 171"/>
              <a:gd name="T19" fmla="*/ 25201638 h 103"/>
              <a:gd name="T20" fmla="*/ 388104738 w 171"/>
              <a:gd name="T21" fmla="*/ 45362950 h 103"/>
              <a:gd name="T22" fmla="*/ 413306338 w 171"/>
              <a:gd name="T23" fmla="*/ 65524268 h 103"/>
              <a:gd name="T24" fmla="*/ 428427397 w 171"/>
              <a:gd name="T25" fmla="*/ 85685574 h 103"/>
              <a:gd name="T26" fmla="*/ 428427397 w 171"/>
              <a:gd name="T27" fmla="*/ 105846904 h 103"/>
              <a:gd name="T28" fmla="*/ 428427397 w 171"/>
              <a:gd name="T29" fmla="*/ 146169516 h 103"/>
              <a:gd name="T30" fmla="*/ 423387077 w 171"/>
              <a:gd name="T31" fmla="*/ 181451801 h 103"/>
              <a:gd name="T32" fmla="*/ 413306338 w 171"/>
              <a:gd name="T33" fmla="*/ 206653433 h 103"/>
              <a:gd name="T34" fmla="*/ 408266018 w 171"/>
              <a:gd name="T35" fmla="*/ 226814788 h 103"/>
              <a:gd name="T36" fmla="*/ 388104738 w 171"/>
              <a:gd name="T37" fmla="*/ 246976094 h 103"/>
              <a:gd name="T38" fmla="*/ 357862818 w 171"/>
              <a:gd name="T39" fmla="*/ 257056747 h 103"/>
              <a:gd name="T40" fmla="*/ 327620898 w 171"/>
              <a:gd name="T41" fmla="*/ 257056747 h 103"/>
              <a:gd name="T42" fmla="*/ 302419298 w 171"/>
              <a:gd name="T43" fmla="*/ 257056747 h 103"/>
              <a:gd name="T44" fmla="*/ 262096738 w 171"/>
              <a:gd name="T45" fmla="*/ 252016420 h 103"/>
              <a:gd name="T46" fmla="*/ 236895138 w 171"/>
              <a:gd name="T47" fmla="*/ 241935767 h 103"/>
              <a:gd name="T48" fmla="*/ 201612849 w 171"/>
              <a:gd name="T49" fmla="*/ 226814788 h 103"/>
              <a:gd name="T50" fmla="*/ 181451569 w 171"/>
              <a:gd name="T51" fmla="*/ 211693809 h 103"/>
              <a:gd name="T52" fmla="*/ 156249969 w 171"/>
              <a:gd name="T53" fmla="*/ 196572780 h 103"/>
              <a:gd name="T54" fmla="*/ 126008049 w 171"/>
              <a:gd name="T55" fmla="*/ 181451801 h 103"/>
              <a:gd name="T56" fmla="*/ 95766105 w 171"/>
              <a:gd name="T57" fmla="*/ 166330821 h 103"/>
              <a:gd name="T58" fmla="*/ 75604825 w 171"/>
              <a:gd name="T59" fmla="*/ 151209842 h 103"/>
              <a:gd name="T60" fmla="*/ 55443545 w 171"/>
              <a:gd name="T61" fmla="*/ 131048537 h 103"/>
              <a:gd name="T62" fmla="*/ 25201606 w 171"/>
              <a:gd name="T63" fmla="*/ 115927557 h 103"/>
              <a:gd name="T64" fmla="*/ 5040322 w 171"/>
              <a:gd name="T65" fmla="*/ 110887231 h 103"/>
              <a:gd name="T66" fmla="*/ 0 w 171"/>
              <a:gd name="T67" fmla="*/ 90725900 h 103"/>
              <a:gd name="T68" fmla="*/ 15120966 w 171"/>
              <a:gd name="T69" fmla="*/ 75604921 h 103"/>
              <a:gd name="T70" fmla="*/ 35282252 w 171"/>
              <a:gd name="T71" fmla="*/ 60483942 h 103"/>
              <a:gd name="T72" fmla="*/ 55443545 w 171"/>
              <a:gd name="T73" fmla="*/ 45362950 h 103"/>
              <a:gd name="T74" fmla="*/ 70564505 w 171"/>
              <a:gd name="T75" fmla="*/ 30241971 h 103"/>
              <a:gd name="T76" fmla="*/ 70564505 w 171"/>
              <a:gd name="T77" fmla="*/ 10080656 h 103"/>
              <a:gd name="T78" fmla="*/ 90725785 w 171"/>
              <a:gd name="T79" fmla="*/ 35282297 h 103"/>
              <a:gd name="T80" fmla="*/ 65524185 w 171"/>
              <a:gd name="T81" fmla="*/ 504032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my-MM">
              <a:latin typeface="WinInnwa" pitchFamily="2" charset="0"/>
              <a:ea typeface="+mn-ea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 rot="-980163">
            <a:off x="862013" y="4003675"/>
            <a:ext cx="3314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>
                <a:solidFill>
                  <a:srgbClr val="023CCC"/>
                </a:solidFill>
                <a:latin typeface="WinInnwa" charset="0"/>
              </a:rPr>
              <a:t>tykdif;tprsm;</a:t>
            </a:r>
          </a:p>
        </p:txBody>
      </p:sp>
      <p:pic>
        <p:nvPicPr>
          <p:cNvPr id="170004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561975" y="5489575"/>
            <a:ext cx="8145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023CCC"/>
                </a:solidFill>
                <a:latin typeface="WinInnwa" charset="0"/>
              </a:rPr>
              <a:t> </a:t>
            </a:r>
            <a:endParaRPr lang="en-US" sz="2400" i="1">
              <a:solidFill>
                <a:schemeClr val="accent2"/>
              </a:solidFill>
              <a:latin typeface="WinInnwa" charset="0"/>
            </a:endParaRP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 rot="-1328662">
            <a:off x="0" y="2209800"/>
            <a:ext cx="894556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6000">
                <a:solidFill>
                  <a:schemeClr val="hlink"/>
                </a:solidFill>
                <a:latin typeface="WinInnwa" charset="0"/>
              </a:rPr>
              <a:t> or®musrf;pmcGJjcrf;pdwfjzmjcif;</a:t>
            </a:r>
          </a:p>
        </p:txBody>
      </p:sp>
      <p:sp>
        <p:nvSpPr>
          <p:cNvPr id="40979" name="Text Box 27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40980" name="Text Box 35"/>
          <p:cNvSpPr txBox="1">
            <a:spLocks noChangeArrowheads="1"/>
          </p:cNvSpPr>
          <p:nvPr/>
        </p:nvSpPr>
        <p:spPr bwMode="auto">
          <a:xfrm>
            <a:off x="479425" y="6392863"/>
            <a:ext cx="4619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170020" name="Rectangle 36"/>
          <p:cNvSpPr>
            <a:spLocks noChangeArrowheads="1"/>
          </p:cNvSpPr>
          <p:nvPr/>
        </p:nvSpPr>
        <p:spPr bwMode="auto">
          <a:xfrm>
            <a:off x="7620000" y="6375400"/>
            <a:ext cx="48577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70021" name="Rectangle 37"/>
          <p:cNvSpPr>
            <a:spLocks noChangeArrowheads="1"/>
          </p:cNvSpPr>
          <p:nvPr/>
        </p:nvSpPr>
        <p:spPr bwMode="auto">
          <a:xfrm>
            <a:off x="8091488" y="637698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38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70022" name="Rectangle 38"/>
          <p:cNvSpPr>
            <a:spLocks noChangeArrowheads="1"/>
          </p:cNvSpPr>
          <p:nvPr/>
        </p:nvSpPr>
        <p:spPr bwMode="auto">
          <a:xfrm rot="20106041">
            <a:off x="7310438" y="1920875"/>
            <a:ext cx="1847850" cy="384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3200">
                <a:solidFill>
                  <a:srgbClr val="023CCC"/>
                </a:solidFill>
                <a:latin typeface="WinInnwa" pitchFamily="2" charset="0"/>
                <a:ea typeface="+mn-ea"/>
              </a:rPr>
              <a:t>tykdif;tprsm;</a:t>
            </a:r>
          </a:p>
        </p:txBody>
      </p:sp>
      <p:sp>
        <p:nvSpPr>
          <p:cNvPr id="170024" name="Text Box 40"/>
          <p:cNvSpPr txBox="1">
            <a:spLocks noChangeArrowheads="1"/>
          </p:cNvSpPr>
          <p:nvPr/>
        </p:nvSpPr>
        <p:spPr bwMode="auto">
          <a:xfrm>
            <a:off x="519113" y="5383213"/>
            <a:ext cx="6921500" cy="8588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FEF800"/>
                </a:solidFill>
                <a:latin typeface="WinInnwa" pitchFamily="2" charset="0"/>
                <a:ea typeface="+mn-ea"/>
              </a:rPr>
              <a:t>aumif;pGmzJGYpnf;xm;aom - - - wkd;wufrSk&amp;Sdaom - - - tcsdeftuefYtowfr&amp;Sdaom </a:t>
            </a:r>
          </a:p>
          <a:p>
            <a:pPr>
              <a:defRPr/>
            </a:pPr>
            <a:endParaRPr lang="en-US" sz="2000">
              <a:latin typeface="WinInnwa" pitchFamily="2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A Ministry of ScriptureTechnologies International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30241932 w 171"/>
              <a:gd name="T1" fmla="*/ 45362950 h 103"/>
              <a:gd name="T2" fmla="*/ 50403212 w 171"/>
              <a:gd name="T3" fmla="*/ 35282297 h 103"/>
              <a:gd name="T4" fmla="*/ 75604825 w 171"/>
              <a:gd name="T5" fmla="*/ 30241971 h 103"/>
              <a:gd name="T6" fmla="*/ 105846769 w 171"/>
              <a:gd name="T7" fmla="*/ 15120985 h 103"/>
              <a:gd name="T8" fmla="*/ 151209649 w 171"/>
              <a:gd name="T9" fmla="*/ 10080656 h 103"/>
              <a:gd name="T10" fmla="*/ 211693539 w 171"/>
              <a:gd name="T11" fmla="*/ 0 h 103"/>
              <a:gd name="T12" fmla="*/ 262096738 w 171"/>
              <a:gd name="T13" fmla="*/ 0 h 103"/>
              <a:gd name="T14" fmla="*/ 302419298 w 171"/>
              <a:gd name="T15" fmla="*/ 0 h 103"/>
              <a:gd name="T16" fmla="*/ 332661218 w 171"/>
              <a:gd name="T17" fmla="*/ 10080656 h 103"/>
              <a:gd name="T18" fmla="*/ 357862818 w 171"/>
              <a:gd name="T19" fmla="*/ 25201638 h 103"/>
              <a:gd name="T20" fmla="*/ 388104738 w 171"/>
              <a:gd name="T21" fmla="*/ 45362950 h 103"/>
              <a:gd name="T22" fmla="*/ 413306338 w 171"/>
              <a:gd name="T23" fmla="*/ 65524268 h 103"/>
              <a:gd name="T24" fmla="*/ 428427397 w 171"/>
              <a:gd name="T25" fmla="*/ 85685574 h 103"/>
              <a:gd name="T26" fmla="*/ 428427397 w 171"/>
              <a:gd name="T27" fmla="*/ 105846904 h 103"/>
              <a:gd name="T28" fmla="*/ 428427397 w 171"/>
              <a:gd name="T29" fmla="*/ 146169516 h 103"/>
              <a:gd name="T30" fmla="*/ 423387077 w 171"/>
              <a:gd name="T31" fmla="*/ 181451801 h 103"/>
              <a:gd name="T32" fmla="*/ 413306338 w 171"/>
              <a:gd name="T33" fmla="*/ 206653433 h 103"/>
              <a:gd name="T34" fmla="*/ 408266018 w 171"/>
              <a:gd name="T35" fmla="*/ 226814788 h 103"/>
              <a:gd name="T36" fmla="*/ 388104738 w 171"/>
              <a:gd name="T37" fmla="*/ 246976094 h 103"/>
              <a:gd name="T38" fmla="*/ 357862818 w 171"/>
              <a:gd name="T39" fmla="*/ 257056747 h 103"/>
              <a:gd name="T40" fmla="*/ 327620898 w 171"/>
              <a:gd name="T41" fmla="*/ 257056747 h 103"/>
              <a:gd name="T42" fmla="*/ 302419298 w 171"/>
              <a:gd name="T43" fmla="*/ 257056747 h 103"/>
              <a:gd name="T44" fmla="*/ 262096738 w 171"/>
              <a:gd name="T45" fmla="*/ 252016420 h 103"/>
              <a:gd name="T46" fmla="*/ 236895138 w 171"/>
              <a:gd name="T47" fmla="*/ 241935767 h 103"/>
              <a:gd name="T48" fmla="*/ 201612849 w 171"/>
              <a:gd name="T49" fmla="*/ 226814788 h 103"/>
              <a:gd name="T50" fmla="*/ 181451569 w 171"/>
              <a:gd name="T51" fmla="*/ 211693809 h 103"/>
              <a:gd name="T52" fmla="*/ 156249969 w 171"/>
              <a:gd name="T53" fmla="*/ 196572780 h 103"/>
              <a:gd name="T54" fmla="*/ 126008049 w 171"/>
              <a:gd name="T55" fmla="*/ 181451801 h 103"/>
              <a:gd name="T56" fmla="*/ 95766105 w 171"/>
              <a:gd name="T57" fmla="*/ 166330821 h 103"/>
              <a:gd name="T58" fmla="*/ 75604825 w 171"/>
              <a:gd name="T59" fmla="*/ 151209842 h 103"/>
              <a:gd name="T60" fmla="*/ 55443545 w 171"/>
              <a:gd name="T61" fmla="*/ 131048537 h 103"/>
              <a:gd name="T62" fmla="*/ 25201606 w 171"/>
              <a:gd name="T63" fmla="*/ 115927557 h 103"/>
              <a:gd name="T64" fmla="*/ 5040322 w 171"/>
              <a:gd name="T65" fmla="*/ 110887231 h 103"/>
              <a:gd name="T66" fmla="*/ 0 w 171"/>
              <a:gd name="T67" fmla="*/ 90725900 h 103"/>
              <a:gd name="T68" fmla="*/ 15120966 w 171"/>
              <a:gd name="T69" fmla="*/ 75604921 h 103"/>
              <a:gd name="T70" fmla="*/ 35282252 w 171"/>
              <a:gd name="T71" fmla="*/ 60483942 h 103"/>
              <a:gd name="T72" fmla="*/ 55443545 w 171"/>
              <a:gd name="T73" fmla="*/ 45362950 h 103"/>
              <a:gd name="T74" fmla="*/ 70564505 w 171"/>
              <a:gd name="T75" fmla="*/ 30241971 h 103"/>
              <a:gd name="T76" fmla="*/ 70564505 w 171"/>
              <a:gd name="T77" fmla="*/ 10080656 h 103"/>
              <a:gd name="T78" fmla="*/ 90725785 w 171"/>
              <a:gd name="T79" fmla="*/ 35282297 h 103"/>
              <a:gd name="T80" fmla="*/ 65524185 w 171"/>
              <a:gd name="T81" fmla="*/ 504032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854075" y="1493838"/>
            <a:ext cx="729932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7200">
                <a:latin typeface="WinInnwa" pitchFamily="2" charset="0"/>
                <a:ea typeface="+mn-ea"/>
              </a:rPr>
              <a:t> usrf;pmtzGifh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862013" y="4005263"/>
            <a:ext cx="3314700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3200">
                <a:solidFill>
                  <a:srgbClr val="66FFFF"/>
                </a:solidFill>
                <a:latin typeface="WinInnwa" pitchFamily="2" charset="0"/>
                <a:ea typeface="+mn-ea"/>
              </a:rPr>
              <a:t> tpdwftykdif;rsm;</a:t>
            </a:r>
          </a:p>
        </p:txBody>
      </p:sp>
      <p:pic>
        <p:nvPicPr>
          <p:cNvPr id="139286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561975" y="5489575"/>
            <a:ext cx="814546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>
                <a:latin typeface="WinInnwa" pitchFamily="2" charset="0"/>
                <a:ea typeface="+mn-ea"/>
              </a:rPr>
              <a:t> aumif;pGmzGJhpnf;xm;aom - - - wkd;wufrSk&amp;Sdaom - - - tcsdeftuefhtowfr&amp;Sdaom - - -</a:t>
            </a:r>
          </a:p>
        </p:txBody>
      </p:sp>
      <p:sp>
        <p:nvSpPr>
          <p:cNvPr id="5138" name="Text Box 24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5140" name="Text Box 33"/>
          <p:cNvSpPr txBox="1">
            <a:spLocks noChangeArrowheads="1"/>
          </p:cNvSpPr>
          <p:nvPr/>
        </p:nvSpPr>
        <p:spPr bwMode="auto">
          <a:xfrm>
            <a:off x="479425" y="6400800"/>
            <a:ext cx="4619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620000" y="6383338"/>
            <a:ext cx="485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1488" y="6383338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04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5143" name="Text Box 36"/>
          <p:cNvSpPr txBox="1">
            <a:spLocks noChangeArrowheads="1"/>
          </p:cNvSpPr>
          <p:nvPr/>
        </p:nvSpPr>
        <p:spPr bwMode="auto">
          <a:xfrm>
            <a:off x="8469313" y="6356350"/>
            <a:ext cx="58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1"/>
                </a:solidFill>
                <a:latin typeface="WinInnwa" charset="0"/>
              </a:rPr>
              <a:t>2</a:t>
            </a:r>
            <a:endParaRPr lang="en-US" sz="4000">
              <a:solidFill>
                <a:schemeClr val="tx1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utoUpdateAnimBg="0"/>
      <p:bldP spid="139282" grpId="0" autoUpdateAnimBg="0"/>
      <p:bldP spid="1392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</a:rPr>
              <a:t>A Ministry of ScriptureTechnologies International</a:t>
            </a: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30241932 w 171"/>
              <a:gd name="T1" fmla="*/ 45362950 h 103"/>
              <a:gd name="T2" fmla="*/ 50403212 w 171"/>
              <a:gd name="T3" fmla="*/ 35282297 h 103"/>
              <a:gd name="T4" fmla="*/ 75604825 w 171"/>
              <a:gd name="T5" fmla="*/ 30241971 h 103"/>
              <a:gd name="T6" fmla="*/ 105846769 w 171"/>
              <a:gd name="T7" fmla="*/ 15120985 h 103"/>
              <a:gd name="T8" fmla="*/ 151209649 w 171"/>
              <a:gd name="T9" fmla="*/ 10080656 h 103"/>
              <a:gd name="T10" fmla="*/ 211693539 w 171"/>
              <a:gd name="T11" fmla="*/ 0 h 103"/>
              <a:gd name="T12" fmla="*/ 262096738 w 171"/>
              <a:gd name="T13" fmla="*/ 0 h 103"/>
              <a:gd name="T14" fmla="*/ 302419298 w 171"/>
              <a:gd name="T15" fmla="*/ 0 h 103"/>
              <a:gd name="T16" fmla="*/ 332661218 w 171"/>
              <a:gd name="T17" fmla="*/ 10080656 h 103"/>
              <a:gd name="T18" fmla="*/ 357862818 w 171"/>
              <a:gd name="T19" fmla="*/ 25201638 h 103"/>
              <a:gd name="T20" fmla="*/ 388104738 w 171"/>
              <a:gd name="T21" fmla="*/ 45362950 h 103"/>
              <a:gd name="T22" fmla="*/ 413306338 w 171"/>
              <a:gd name="T23" fmla="*/ 65524268 h 103"/>
              <a:gd name="T24" fmla="*/ 428427397 w 171"/>
              <a:gd name="T25" fmla="*/ 85685574 h 103"/>
              <a:gd name="T26" fmla="*/ 428427397 w 171"/>
              <a:gd name="T27" fmla="*/ 105846904 h 103"/>
              <a:gd name="T28" fmla="*/ 428427397 w 171"/>
              <a:gd name="T29" fmla="*/ 146169516 h 103"/>
              <a:gd name="T30" fmla="*/ 423387077 w 171"/>
              <a:gd name="T31" fmla="*/ 181451801 h 103"/>
              <a:gd name="T32" fmla="*/ 413306338 w 171"/>
              <a:gd name="T33" fmla="*/ 206653433 h 103"/>
              <a:gd name="T34" fmla="*/ 408266018 w 171"/>
              <a:gd name="T35" fmla="*/ 226814788 h 103"/>
              <a:gd name="T36" fmla="*/ 388104738 w 171"/>
              <a:gd name="T37" fmla="*/ 246976094 h 103"/>
              <a:gd name="T38" fmla="*/ 357862818 w 171"/>
              <a:gd name="T39" fmla="*/ 257056747 h 103"/>
              <a:gd name="T40" fmla="*/ 327620898 w 171"/>
              <a:gd name="T41" fmla="*/ 257056747 h 103"/>
              <a:gd name="T42" fmla="*/ 302419298 w 171"/>
              <a:gd name="T43" fmla="*/ 257056747 h 103"/>
              <a:gd name="T44" fmla="*/ 262096738 w 171"/>
              <a:gd name="T45" fmla="*/ 252016420 h 103"/>
              <a:gd name="T46" fmla="*/ 236895138 w 171"/>
              <a:gd name="T47" fmla="*/ 241935767 h 103"/>
              <a:gd name="T48" fmla="*/ 201612849 w 171"/>
              <a:gd name="T49" fmla="*/ 226814788 h 103"/>
              <a:gd name="T50" fmla="*/ 181451569 w 171"/>
              <a:gd name="T51" fmla="*/ 211693809 h 103"/>
              <a:gd name="T52" fmla="*/ 156249969 w 171"/>
              <a:gd name="T53" fmla="*/ 196572780 h 103"/>
              <a:gd name="T54" fmla="*/ 126008049 w 171"/>
              <a:gd name="T55" fmla="*/ 181451801 h 103"/>
              <a:gd name="T56" fmla="*/ 95766105 w 171"/>
              <a:gd name="T57" fmla="*/ 166330821 h 103"/>
              <a:gd name="T58" fmla="*/ 75604825 w 171"/>
              <a:gd name="T59" fmla="*/ 151209842 h 103"/>
              <a:gd name="T60" fmla="*/ 55443545 w 171"/>
              <a:gd name="T61" fmla="*/ 131048537 h 103"/>
              <a:gd name="T62" fmla="*/ 25201606 w 171"/>
              <a:gd name="T63" fmla="*/ 115927557 h 103"/>
              <a:gd name="T64" fmla="*/ 5040322 w 171"/>
              <a:gd name="T65" fmla="*/ 110887231 h 103"/>
              <a:gd name="T66" fmla="*/ 0 w 171"/>
              <a:gd name="T67" fmla="*/ 90725900 h 103"/>
              <a:gd name="T68" fmla="*/ 15120966 w 171"/>
              <a:gd name="T69" fmla="*/ 75604921 h 103"/>
              <a:gd name="T70" fmla="*/ 35282252 w 171"/>
              <a:gd name="T71" fmla="*/ 60483942 h 103"/>
              <a:gd name="T72" fmla="*/ 55443545 w 171"/>
              <a:gd name="T73" fmla="*/ 45362950 h 103"/>
              <a:gd name="T74" fmla="*/ 70564505 w 171"/>
              <a:gd name="T75" fmla="*/ 30241971 h 103"/>
              <a:gd name="T76" fmla="*/ 70564505 w 171"/>
              <a:gd name="T77" fmla="*/ 10080656 h 103"/>
              <a:gd name="T78" fmla="*/ 90725785 w 171"/>
              <a:gd name="T79" fmla="*/ 35282297 h 103"/>
              <a:gd name="T80" fmla="*/ 65524185 w 171"/>
              <a:gd name="T81" fmla="*/ 5040328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latin typeface="WinInnwa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>
              <a:latin typeface="WinInnwa" charset="0"/>
            </a:endParaRPr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WinInnwa" charset="0"/>
            </a:endParaRP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854075" y="1493838"/>
            <a:ext cx="794702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5003" dir="247115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>
                <a:solidFill>
                  <a:schemeClr val="hlink"/>
                </a:solidFill>
                <a:latin typeface="WinInnwa" charset="0"/>
              </a:rPr>
              <a:t>or®musrf;pm</a:t>
            </a:r>
            <a:r>
              <a:rPr lang="en-US" sz="6000">
                <a:solidFill>
                  <a:srgbClr val="FEF800"/>
                </a:solidFill>
                <a:latin typeface="WinInnwa" charset="0"/>
              </a:rPr>
              <a:t>cGJjcrf;pdwfjzmjcif;</a:t>
            </a: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862013" y="4005263"/>
            <a:ext cx="3314700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3200">
                <a:solidFill>
                  <a:srgbClr val="FEF800"/>
                </a:solidFill>
                <a:latin typeface="WinInnwa" pitchFamily="2" charset="0"/>
                <a:ea typeface="+mn-ea"/>
              </a:rPr>
              <a:t> tykdif;tprsm;</a:t>
            </a:r>
          </a:p>
        </p:txBody>
      </p:sp>
      <p:pic>
        <p:nvPicPr>
          <p:cNvPr id="287761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561975" y="5489575"/>
            <a:ext cx="8145463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>
                <a:solidFill>
                  <a:srgbClr val="FEF800"/>
                </a:solidFill>
                <a:latin typeface="WinInnwa" pitchFamily="2" charset="0"/>
                <a:ea typeface="+mn-ea"/>
              </a:rPr>
              <a:t> </a:t>
            </a:r>
            <a:r>
              <a:rPr lang="en-US" sz="2400" i="1">
                <a:solidFill>
                  <a:srgbClr val="FEF800"/>
                </a:solidFill>
                <a:latin typeface="WinInnwa" pitchFamily="2" charset="0"/>
                <a:ea typeface="+mn-ea"/>
              </a:rPr>
              <a:t>aumif;pGmzJGYpnf;xm;aom - - - wkd;wufrSk&amp;Sdaom - - - tcsdeftuefYtowfr&amp;Sdaom 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8720138" y="80963"/>
            <a:ext cx="26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WinInnwa" charset="0"/>
              </a:rPr>
              <a:t> </a:t>
            </a:r>
          </a:p>
        </p:txBody>
      </p:sp>
      <p:sp>
        <p:nvSpPr>
          <p:cNvPr id="287769" name="Oval 25"/>
          <p:cNvSpPr>
            <a:spLocks noChangeArrowheads="1"/>
          </p:cNvSpPr>
          <p:nvPr/>
        </p:nvSpPr>
        <p:spPr bwMode="auto">
          <a:xfrm>
            <a:off x="457200" y="5472113"/>
            <a:ext cx="8331200" cy="1020762"/>
          </a:xfrm>
          <a:prstGeom prst="ellipse">
            <a:avLst/>
          </a:prstGeom>
          <a:noFill/>
          <a:ln w="76200">
            <a:solidFill>
              <a:srgbClr val="62D6AC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</a:endParaRPr>
          </a:p>
        </p:txBody>
      </p:sp>
      <p:sp>
        <p:nvSpPr>
          <p:cNvPr id="42005" name="Text Box 26"/>
          <p:cNvSpPr txBox="1">
            <a:spLocks noChangeArrowheads="1"/>
          </p:cNvSpPr>
          <p:nvPr/>
        </p:nvSpPr>
        <p:spPr bwMode="auto">
          <a:xfrm>
            <a:off x="479425" y="6392863"/>
            <a:ext cx="4619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WinInnwa" charset="0"/>
              </a:rPr>
              <a:t>©2004 TBBMI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7620000" y="6375400"/>
            <a:ext cx="48577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8091488" y="6373813"/>
            <a:ext cx="295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</a:rPr>
              <a:t>39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WinInnwa" pitchFamily="2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endParaRPr lang="my-MM" sz="20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8218488" y="6361113"/>
            <a:ext cx="925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  <a:latin typeface="Comic Sans MS" charset="0"/>
              </a:rPr>
              <a:t>06-31</a:t>
            </a:r>
          </a:p>
        </p:txBody>
      </p:sp>
      <p:pic>
        <p:nvPicPr>
          <p:cNvPr id="4301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WordArt 31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  <a:latin typeface="WinInnwa"/>
                <a:ea typeface="WinInnwa"/>
                <a:cs typeface="WinInnwa"/>
              </a:rPr>
              <a:t>bk&amp;m;ocif\bkef;awmf</a:t>
            </a:r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1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43017" name="Text Box 25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620000" y="637540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8.0.06.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8091488" y="637063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40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43020" name="Text Box 2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44036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309563" y="515938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0" dirty="0">
                <a:latin typeface="+mn-lt"/>
                <a:ea typeface="+mn-ea"/>
              </a:rPr>
              <a:t>Burmese</a:t>
            </a:r>
            <a:endParaRPr lang="my-MM" sz="3200" b="0" dirty="0">
              <a:latin typeface="+mn-lt"/>
              <a:ea typeface="+mn-ea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90575" y="1465263"/>
            <a:ext cx="73294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9600">
                <a:latin typeface="WinInnwa" charset="0"/>
              </a:rPr>
              <a:t>or®musrf;pm</a:t>
            </a:r>
          </a:p>
          <a:p>
            <a:pPr>
              <a:spcBef>
                <a:spcPct val="0"/>
              </a:spcBef>
            </a:pPr>
            <a:r>
              <a:rPr lang="en-US" sz="9600">
                <a:latin typeface="WinInnwa" charset="0"/>
              </a:rPr>
              <a:t>tkwfNrpf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09613" y="5487988"/>
            <a:ext cx="7847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400" i="1">
                <a:solidFill>
                  <a:srgbClr val="FAFD00"/>
                </a:solidFill>
                <a:latin typeface="Times New Roman" charset="0"/>
                <a:ea typeface="Gulim" charset="0"/>
                <a:cs typeface="Times New Roman" charset="0"/>
              </a:rPr>
              <a:t>Texas </a:t>
            </a:r>
            <a:r>
              <a:rPr lang="en-US" altLang="ko-KR" sz="2400" i="1">
                <a:solidFill>
                  <a:srgbClr val="FAFD00"/>
                </a:solidFill>
                <a:latin typeface="WinInnwa" charset="0"/>
                <a:ea typeface="Gulim" charset="0"/>
                <a:cs typeface="Times New Roman" charset="0"/>
              </a:rPr>
              <a:t>jrdk.rS </a:t>
            </a:r>
            <a:r>
              <a:rPr lang="en-US" altLang="ko-KR" sz="2400" i="1">
                <a:solidFill>
                  <a:srgbClr val="EEE30C"/>
                </a:solidFill>
                <a:latin typeface="WinInnwa" charset="0"/>
                <a:ea typeface="Gulim" charset="0"/>
                <a:cs typeface="Times New Roman" charset="0"/>
              </a:rPr>
              <a:t>o</a:t>
            </a:r>
            <a:r>
              <a:rPr lang="en-US" sz="2400">
                <a:solidFill>
                  <a:srgbClr val="EEE30C"/>
                </a:solidFill>
                <a:latin typeface="WinInnwa" charset="0"/>
                <a:ea typeface="Gulim" charset="0"/>
                <a:cs typeface="Times New Roman" charset="0"/>
              </a:rPr>
              <a:t>r®m</a:t>
            </a:r>
            <a:r>
              <a:rPr lang="en-US" altLang="ko-KR" sz="2400" i="1">
                <a:solidFill>
                  <a:srgbClr val="EEE30C"/>
                </a:solidFill>
                <a:latin typeface="WinInnwa" charset="0"/>
                <a:ea typeface="Gulim" charset="0"/>
                <a:cs typeface="Times New Roman" charset="0"/>
              </a:rPr>
              <a:t>usrf;pm-tkwfjrpf</a:t>
            </a:r>
            <a:r>
              <a:rPr lang="en-US" altLang="ko-KR" sz="2400" i="1">
                <a:solidFill>
                  <a:srgbClr val="FAFD00"/>
                </a:solidFill>
                <a:latin typeface="WinInnwa" charset="0"/>
                <a:ea typeface="Gulim" charset="0"/>
                <a:cs typeface="Times New Roman" charset="0"/>
              </a:rPr>
              <a:t> (edkifiHwumtrSkawmfaqmifvkyfief;)\ wifjycsuf</a:t>
            </a:r>
          </a:p>
          <a:p>
            <a:pPr algn="ctr"/>
            <a:endParaRPr lang="en-US" altLang="ko-KR" sz="2400" i="1">
              <a:solidFill>
                <a:srgbClr val="FAFD00"/>
              </a:solidFill>
              <a:latin typeface="WinInnwa" charset="0"/>
              <a:ea typeface="Gulim" charset="0"/>
              <a:cs typeface="Times New Roman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913063" y="6176963"/>
            <a:ext cx="321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b="0">
                <a:solidFill>
                  <a:srgbClr val="FFFB0C"/>
                </a:solidFill>
                <a:latin typeface="WinInnwa" charset="0"/>
                <a:ea typeface="Gulim" charset="0"/>
                <a:cs typeface="Gulim" charset="0"/>
              </a:rPr>
              <a:t>www.biblebasically.com</a:t>
            </a:r>
            <a:endParaRPr lang="my-MM" sz="2400" b="0">
              <a:solidFill>
                <a:srgbClr val="FFFB0C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တရားေဟာျခင္းအ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တတ္ပညာ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3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186" eaLnBrk="1" hangingPunct="1">
              <a:spcBef>
                <a:spcPct val="0"/>
              </a:spcBef>
            </a:pPr>
            <a:r>
              <a:rPr lang="my-MM" sz="4000" b="0" dirty="0">
                <a:solidFill>
                  <a:srgbClr val="FFFFFF"/>
                </a:solidFill>
              </a:rPr>
              <a:t>အခမဲ့အဘို့ဤတင်ပြချက်</a:t>
            </a:r>
            <a:endParaRPr lang="en-U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0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7"/>
          <p:cNvGrpSpPr>
            <a:grpSpLocks/>
          </p:cNvGrpSpPr>
          <p:nvPr/>
        </p:nvGrpSpPr>
        <p:grpSpPr bwMode="auto">
          <a:xfrm>
            <a:off x="1588" y="303213"/>
            <a:ext cx="9142412" cy="6451600"/>
            <a:chOff x="1" y="191"/>
            <a:chExt cx="5759" cy="4064"/>
          </a:xfrm>
        </p:grpSpPr>
        <p:pic>
          <p:nvPicPr>
            <p:cNvPr id="6154" name="Picture 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651"/>
              <a:ext cx="4115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Rectangle 3"/>
            <p:cNvSpPr>
              <a:spLocks noChangeArrowheads="1"/>
            </p:cNvSpPr>
            <p:nvPr/>
          </p:nvSpPr>
          <p:spPr bwMode="auto">
            <a:xfrm>
              <a:off x="2818" y="3512"/>
              <a:ext cx="1369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6" name="Rectangle 4"/>
            <p:cNvSpPr>
              <a:spLocks noChangeArrowheads="1"/>
            </p:cNvSpPr>
            <p:nvPr/>
          </p:nvSpPr>
          <p:spPr bwMode="auto">
            <a:xfrm>
              <a:off x="3107" y="515"/>
              <a:ext cx="24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7" name="Oval 5"/>
            <p:cNvSpPr>
              <a:spLocks noChangeArrowheads="1"/>
            </p:cNvSpPr>
            <p:nvPr/>
          </p:nvSpPr>
          <p:spPr bwMode="auto">
            <a:xfrm>
              <a:off x="3215" y="639"/>
              <a:ext cx="249" cy="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3773" y="849"/>
              <a:ext cx="75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59" name="Rectangle 7"/>
            <p:cNvSpPr>
              <a:spLocks noChangeArrowheads="1"/>
            </p:cNvSpPr>
            <p:nvPr/>
          </p:nvSpPr>
          <p:spPr bwMode="auto">
            <a:xfrm>
              <a:off x="3682" y="911"/>
              <a:ext cx="264" cy="9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602" y="7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Line 9"/>
            <p:cNvSpPr>
              <a:spLocks noChangeShapeType="1"/>
            </p:cNvSpPr>
            <p:nvPr/>
          </p:nvSpPr>
          <p:spPr bwMode="auto">
            <a:xfrm>
              <a:off x="2169" y="54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0"/>
            <p:cNvSpPr>
              <a:spLocks noChangeShapeType="1"/>
            </p:cNvSpPr>
            <p:nvPr/>
          </p:nvSpPr>
          <p:spPr bwMode="auto">
            <a:xfrm>
              <a:off x="2177" y="974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1"/>
            <p:cNvSpPr>
              <a:spLocks noChangeArrowheads="1"/>
            </p:cNvSpPr>
            <p:nvPr/>
          </p:nvSpPr>
          <p:spPr bwMode="auto">
            <a:xfrm>
              <a:off x="2360" y="658"/>
              <a:ext cx="10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6164" name="Line 12"/>
            <p:cNvSpPr>
              <a:spLocks noChangeShapeType="1"/>
            </p:cNvSpPr>
            <p:nvPr/>
          </p:nvSpPr>
          <p:spPr bwMode="auto">
            <a:xfrm>
              <a:off x="4171" y="76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13"/>
            <p:cNvSpPr>
              <a:spLocks noChangeShapeType="1"/>
            </p:cNvSpPr>
            <p:nvPr/>
          </p:nvSpPr>
          <p:spPr bwMode="auto">
            <a:xfrm>
              <a:off x="345" y="1278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14"/>
            <p:cNvSpPr>
              <a:spLocks noChangeShapeType="1"/>
            </p:cNvSpPr>
            <p:nvPr/>
          </p:nvSpPr>
          <p:spPr bwMode="auto">
            <a:xfrm>
              <a:off x="4286" y="1277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Line 15"/>
            <p:cNvSpPr>
              <a:spLocks noChangeShapeType="1"/>
            </p:cNvSpPr>
            <p:nvPr/>
          </p:nvSpPr>
          <p:spPr bwMode="auto">
            <a:xfrm>
              <a:off x="287" y="16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Line 16"/>
            <p:cNvSpPr>
              <a:spLocks noChangeShapeType="1"/>
            </p:cNvSpPr>
            <p:nvPr/>
          </p:nvSpPr>
          <p:spPr bwMode="auto">
            <a:xfrm>
              <a:off x="4325" y="163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Line 17"/>
            <p:cNvSpPr>
              <a:spLocks noChangeShapeType="1"/>
            </p:cNvSpPr>
            <p:nvPr/>
          </p:nvSpPr>
          <p:spPr bwMode="auto">
            <a:xfrm>
              <a:off x="130" y="2156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18"/>
            <p:cNvSpPr>
              <a:spLocks noChangeShapeType="1"/>
            </p:cNvSpPr>
            <p:nvPr/>
          </p:nvSpPr>
          <p:spPr bwMode="auto">
            <a:xfrm>
              <a:off x="4364" y="21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Line 19"/>
            <p:cNvSpPr>
              <a:spLocks noChangeShapeType="1"/>
            </p:cNvSpPr>
            <p:nvPr/>
          </p:nvSpPr>
          <p:spPr bwMode="auto">
            <a:xfrm>
              <a:off x="423" y="360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20"/>
            <p:cNvSpPr>
              <a:spLocks noChangeShapeType="1"/>
            </p:cNvSpPr>
            <p:nvPr/>
          </p:nvSpPr>
          <p:spPr bwMode="auto">
            <a:xfrm>
              <a:off x="4393" y="361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21"/>
            <p:cNvSpPr>
              <a:spLocks noChangeShapeType="1"/>
            </p:cNvSpPr>
            <p:nvPr/>
          </p:nvSpPr>
          <p:spPr bwMode="auto">
            <a:xfrm>
              <a:off x="1401" y="3795"/>
              <a:ext cx="10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22"/>
            <p:cNvSpPr>
              <a:spLocks noChangeArrowheads="1"/>
            </p:cNvSpPr>
            <p:nvPr/>
          </p:nvSpPr>
          <p:spPr bwMode="auto">
            <a:xfrm>
              <a:off x="221" y="6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D(OT)</a:t>
              </a:r>
            </a:p>
          </p:txBody>
        </p:sp>
        <p:sp>
          <p:nvSpPr>
            <p:cNvPr id="6175" name="Rectangle 23"/>
            <p:cNvSpPr>
              <a:spLocks noChangeArrowheads="1"/>
            </p:cNvSpPr>
            <p:nvPr/>
          </p:nvSpPr>
          <p:spPr bwMode="auto">
            <a:xfrm>
              <a:off x="3809" y="61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D(NT)</a:t>
              </a:r>
            </a:p>
          </p:txBody>
        </p:sp>
        <p:sp>
          <p:nvSpPr>
            <p:cNvPr id="6176" name="Rectangle 2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A</a:t>
              </a:r>
            </a:p>
          </p:txBody>
        </p:sp>
        <p:sp>
          <p:nvSpPr>
            <p:cNvPr id="6177" name="Rectangle 2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B</a:t>
              </a:r>
            </a:p>
          </p:txBody>
        </p:sp>
        <p:sp>
          <p:nvSpPr>
            <p:cNvPr id="6178" name="Rectangle 26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C</a:t>
              </a:r>
            </a:p>
          </p:txBody>
        </p:sp>
        <p:sp>
          <p:nvSpPr>
            <p:cNvPr id="6179" name="Rectangle 27"/>
            <p:cNvSpPr>
              <a:spLocks noChangeArrowheads="1"/>
            </p:cNvSpPr>
            <p:nvPr/>
          </p:nvSpPr>
          <p:spPr bwMode="auto">
            <a:xfrm>
              <a:off x="24" y="112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E(OT)</a:t>
              </a:r>
            </a:p>
          </p:txBody>
        </p:sp>
        <p:sp>
          <p:nvSpPr>
            <p:cNvPr id="6180" name="Rectangle 28"/>
            <p:cNvSpPr>
              <a:spLocks noChangeArrowheads="1"/>
            </p:cNvSpPr>
            <p:nvPr/>
          </p:nvSpPr>
          <p:spPr bwMode="auto">
            <a:xfrm>
              <a:off x="3954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E(NT)</a:t>
              </a:r>
            </a:p>
          </p:txBody>
        </p:sp>
        <p:sp>
          <p:nvSpPr>
            <p:cNvPr id="6181" name="Rectangle 2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F(NT)</a:t>
              </a:r>
            </a:p>
          </p:txBody>
        </p:sp>
        <p:sp>
          <p:nvSpPr>
            <p:cNvPr id="6182" name="Rectangle 30"/>
            <p:cNvSpPr>
              <a:spLocks noChangeArrowheads="1"/>
            </p:cNvSpPr>
            <p:nvPr/>
          </p:nvSpPr>
          <p:spPr bwMode="auto">
            <a:xfrm>
              <a:off x="4128" y="2007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G(NT)</a:t>
              </a:r>
            </a:p>
          </p:txBody>
        </p:sp>
        <p:sp>
          <p:nvSpPr>
            <p:cNvPr id="6183" name="Rectangle 31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F(OT)</a:t>
              </a:r>
            </a:p>
          </p:txBody>
        </p:sp>
        <p:sp>
          <p:nvSpPr>
            <p:cNvPr id="6184" name="Rectangle 32"/>
            <p:cNvSpPr>
              <a:spLocks noChangeArrowheads="1"/>
            </p:cNvSpPr>
            <p:nvPr/>
          </p:nvSpPr>
          <p:spPr bwMode="auto">
            <a:xfrm>
              <a:off x="1" y="2011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G(OT)</a:t>
              </a:r>
            </a:p>
          </p:txBody>
        </p:sp>
        <p:sp>
          <p:nvSpPr>
            <p:cNvPr id="6185" name="Rectangle 33"/>
            <p:cNvSpPr>
              <a:spLocks noChangeArrowheads="1"/>
            </p:cNvSpPr>
            <p:nvPr/>
          </p:nvSpPr>
          <p:spPr bwMode="auto">
            <a:xfrm>
              <a:off x="58" y="344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H(OT)</a:t>
              </a:r>
            </a:p>
          </p:txBody>
        </p:sp>
        <p:sp>
          <p:nvSpPr>
            <p:cNvPr id="6186" name="Rectangle 34"/>
            <p:cNvSpPr>
              <a:spLocks noChangeArrowheads="1"/>
            </p:cNvSpPr>
            <p:nvPr/>
          </p:nvSpPr>
          <p:spPr bwMode="auto">
            <a:xfrm>
              <a:off x="4341" y="3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H(NT)</a:t>
              </a:r>
            </a:p>
          </p:txBody>
        </p:sp>
        <p:sp>
          <p:nvSpPr>
            <p:cNvPr id="6187" name="Rectangle 35"/>
            <p:cNvSpPr>
              <a:spLocks noChangeArrowheads="1"/>
            </p:cNvSpPr>
            <p:nvPr/>
          </p:nvSpPr>
          <p:spPr bwMode="auto">
            <a:xfrm>
              <a:off x="1176" y="3642"/>
              <a:ext cx="4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I(OT)</a:t>
              </a:r>
            </a:p>
          </p:txBody>
        </p:sp>
        <p:sp>
          <p:nvSpPr>
            <p:cNvPr id="6188" name="Rectangle 36"/>
            <p:cNvSpPr>
              <a:spLocks noChangeArrowheads="1"/>
            </p:cNvSpPr>
            <p:nvPr/>
          </p:nvSpPr>
          <p:spPr bwMode="auto">
            <a:xfrm>
              <a:off x="2831" y="3607"/>
              <a:ext cx="2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Times" charset="0"/>
                </a:rPr>
                <a:t>J</a:t>
              </a:r>
            </a:p>
          </p:txBody>
        </p:sp>
        <p:sp>
          <p:nvSpPr>
            <p:cNvPr id="6189" name="Rectangle 37"/>
            <p:cNvSpPr>
              <a:spLocks noChangeArrowheads="1"/>
            </p:cNvSpPr>
            <p:nvPr/>
          </p:nvSpPr>
          <p:spPr bwMode="auto">
            <a:xfrm>
              <a:off x="1813" y="3969"/>
              <a:ext cx="18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 The </a:t>
              </a:r>
              <a:r>
                <a:rPr lang="ja-JP" altLang="en-US" sz="2400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Opened</a:t>
              </a:r>
              <a:r>
                <a:rPr lang="ja-JP" altLang="en-US" sz="2400">
                  <a:solidFill>
                    <a:schemeClr val="tx1"/>
                  </a:solidFill>
                  <a:latin typeface="Times" charset="0"/>
                </a:rPr>
                <a:t>”</a:t>
              </a:r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 Bible</a:t>
              </a:r>
            </a:p>
          </p:txBody>
        </p:sp>
        <p:sp>
          <p:nvSpPr>
            <p:cNvPr id="6190" name="Rectangle 38"/>
            <p:cNvSpPr>
              <a:spLocks noChangeArrowheads="1"/>
            </p:cNvSpPr>
            <p:nvPr/>
          </p:nvSpPr>
          <p:spPr bwMode="auto">
            <a:xfrm>
              <a:off x="1209" y="2828"/>
              <a:ext cx="5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imes" charset="0"/>
                </a:rPr>
                <a:t>1</a:t>
              </a:r>
            </a:p>
          </p:txBody>
        </p:sp>
        <p:sp>
          <p:nvSpPr>
            <p:cNvPr id="6191" name="Rectangle 39"/>
            <p:cNvSpPr>
              <a:spLocks noChangeArrowheads="1"/>
            </p:cNvSpPr>
            <p:nvPr/>
          </p:nvSpPr>
          <p:spPr bwMode="auto">
            <a:xfrm>
              <a:off x="1461" y="225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2</a:t>
              </a:r>
            </a:p>
          </p:txBody>
        </p:sp>
        <p:sp>
          <p:nvSpPr>
            <p:cNvPr id="6192" name="Rectangle 40"/>
            <p:cNvSpPr>
              <a:spLocks noChangeArrowheads="1"/>
            </p:cNvSpPr>
            <p:nvPr/>
          </p:nvSpPr>
          <p:spPr bwMode="auto">
            <a:xfrm>
              <a:off x="1905" y="180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3</a:t>
              </a:r>
            </a:p>
          </p:txBody>
        </p:sp>
        <p:sp>
          <p:nvSpPr>
            <p:cNvPr id="6193" name="Rectangle 41"/>
            <p:cNvSpPr>
              <a:spLocks noChangeArrowheads="1"/>
            </p:cNvSpPr>
            <p:nvPr/>
          </p:nvSpPr>
          <p:spPr bwMode="auto">
            <a:xfrm>
              <a:off x="2755" y="157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4</a:t>
              </a:r>
            </a:p>
          </p:txBody>
        </p:sp>
        <p:sp>
          <p:nvSpPr>
            <p:cNvPr id="6194" name="Rectangle 42"/>
            <p:cNvSpPr>
              <a:spLocks noChangeArrowheads="1"/>
            </p:cNvSpPr>
            <p:nvPr/>
          </p:nvSpPr>
          <p:spPr bwMode="auto">
            <a:xfrm>
              <a:off x="3388" y="1773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5</a:t>
              </a:r>
            </a:p>
          </p:txBody>
        </p:sp>
        <p:sp>
          <p:nvSpPr>
            <p:cNvPr id="6195" name="Rectangle 43"/>
            <p:cNvSpPr>
              <a:spLocks noChangeArrowheads="1"/>
            </p:cNvSpPr>
            <p:nvPr/>
          </p:nvSpPr>
          <p:spPr bwMode="auto">
            <a:xfrm>
              <a:off x="3756" y="206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6</a:t>
              </a:r>
            </a:p>
          </p:txBody>
        </p:sp>
        <p:sp>
          <p:nvSpPr>
            <p:cNvPr id="6196" name="Rectangle 44"/>
            <p:cNvSpPr>
              <a:spLocks noChangeArrowheads="1"/>
            </p:cNvSpPr>
            <p:nvPr/>
          </p:nvSpPr>
          <p:spPr bwMode="auto">
            <a:xfrm>
              <a:off x="4066" y="2450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7</a:t>
              </a:r>
            </a:p>
          </p:txBody>
        </p:sp>
        <p:sp>
          <p:nvSpPr>
            <p:cNvPr id="6197" name="Line 45"/>
            <p:cNvSpPr>
              <a:spLocks noChangeShapeType="1"/>
            </p:cNvSpPr>
            <p:nvPr/>
          </p:nvSpPr>
          <p:spPr bwMode="auto">
            <a:xfrm>
              <a:off x="1337" y="3134"/>
              <a:ext cx="920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Line 46"/>
            <p:cNvSpPr>
              <a:spLocks noChangeShapeType="1"/>
            </p:cNvSpPr>
            <p:nvPr/>
          </p:nvSpPr>
          <p:spPr bwMode="auto">
            <a:xfrm>
              <a:off x="1503" y="2627"/>
              <a:ext cx="852" cy="3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Line 47"/>
            <p:cNvSpPr>
              <a:spLocks noChangeShapeType="1"/>
            </p:cNvSpPr>
            <p:nvPr/>
          </p:nvSpPr>
          <p:spPr bwMode="auto">
            <a:xfrm>
              <a:off x="1883" y="2139"/>
              <a:ext cx="638" cy="7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Line 48"/>
            <p:cNvSpPr>
              <a:spLocks noChangeShapeType="1"/>
            </p:cNvSpPr>
            <p:nvPr/>
          </p:nvSpPr>
          <p:spPr bwMode="auto">
            <a:xfrm>
              <a:off x="2517" y="1905"/>
              <a:ext cx="248" cy="10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Line 49"/>
            <p:cNvSpPr>
              <a:spLocks noChangeShapeType="1"/>
            </p:cNvSpPr>
            <p:nvPr/>
          </p:nvSpPr>
          <p:spPr bwMode="auto">
            <a:xfrm flipH="1">
              <a:off x="3075" y="2119"/>
              <a:ext cx="527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50"/>
            <p:cNvSpPr>
              <a:spLocks noChangeShapeType="1"/>
            </p:cNvSpPr>
            <p:nvPr/>
          </p:nvSpPr>
          <p:spPr bwMode="auto">
            <a:xfrm flipH="1">
              <a:off x="3231" y="2373"/>
              <a:ext cx="712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Line 51"/>
            <p:cNvSpPr>
              <a:spLocks noChangeShapeType="1"/>
            </p:cNvSpPr>
            <p:nvPr/>
          </p:nvSpPr>
          <p:spPr bwMode="auto">
            <a:xfrm flipV="1">
              <a:off x="3288" y="2843"/>
              <a:ext cx="1008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Line 52"/>
            <p:cNvSpPr>
              <a:spLocks noChangeShapeType="1"/>
            </p:cNvSpPr>
            <p:nvPr/>
          </p:nvSpPr>
          <p:spPr bwMode="auto">
            <a:xfrm flipV="1">
              <a:off x="3395" y="3218"/>
              <a:ext cx="899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Freeform 53"/>
            <p:cNvSpPr>
              <a:spLocks/>
            </p:cNvSpPr>
            <p:nvPr/>
          </p:nvSpPr>
          <p:spPr bwMode="auto">
            <a:xfrm>
              <a:off x="796" y="3236"/>
              <a:ext cx="97" cy="89"/>
            </a:xfrm>
            <a:custGeom>
              <a:avLst/>
              <a:gdLst>
                <a:gd name="T0" fmla="*/ 8 w 97"/>
                <a:gd name="T1" fmla="*/ 24 h 89"/>
                <a:gd name="T2" fmla="*/ 16 w 97"/>
                <a:gd name="T3" fmla="*/ 24 h 89"/>
                <a:gd name="T4" fmla="*/ 24 w 97"/>
                <a:gd name="T5" fmla="*/ 24 h 89"/>
                <a:gd name="T6" fmla="*/ 36 w 97"/>
                <a:gd name="T7" fmla="*/ 28 h 89"/>
                <a:gd name="T8" fmla="*/ 44 w 97"/>
                <a:gd name="T9" fmla="*/ 28 h 89"/>
                <a:gd name="T10" fmla="*/ 52 w 97"/>
                <a:gd name="T11" fmla="*/ 28 h 89"/>
                <a:gd name="T12" fmla="*/ 52 w 97"/>
                <a:gd name="T13" fmla="*/ 36 h 89"/>
                <a:gd name="T14" fmla="*/ 60 w 97"/>
                <a:gd name="T15" fmla="*/ 44 h 89"/>
                <a:gd name="T16" fmla="*/ 68 w 97"/>
                <a:gd name="T17" fmla="*/ 48 h 89"/>
                <a:gd name="T18" fmla="*/ 72 w 97"/>
                <a:gd name="T19" fmla="*/ 40 h 89"/>
                <a:gd name="T20" fmla="*/ 72 w 97"/>
                <a:gd name="T21" fmla="*/ 32 h 89"/>
                <a:gd name="T22" fmla="*/ 80 w 97"/>
                <a:gd name="T23" fmla="*/ 24 h 89"/>
                <a:gd name="T24" fmla="*/ 88 w 97"/>
                <a:gd name="T25" fmla="*/ 24 h 89"/>
                <a:gd name="T26" fmla="*/ 88 w 97"/>
                <a:gd name="T27" fmla="*/ 32 h 89"/>
                <a:gd name="T28" fmla="*/ 96 w 97"/>
                <a:gd name="T29" fmla="*/ 36 h 89"/>
                <a:gd name="T30" fmla="*/ 92 w 97"/>
                <a:gd name="T31" fmla="*/ 44 h 89"/>
                <a:gd name="T32" fmla="*/ 84 w 97"/>
                <a:gd name="T33" fmla="*/ 48 h 89"/>
                <a:gd name="T34" fmla="*/ 76 w 97"/>
                <a:gd name="T35" fmla="*/ 40 h 89"/>
                <a:gd name="T36" fmla="*/ 72 w 97"/>
                <a:gd name="T37" fmla="*/ 32 h 89"/>
                <a:gd name="T38" fmla="*/ 72 w 97"/>
                <a:gd name="T39" fmla="*/ 24 h 89"/>
                <a:gd name="T40" fmla="*/ 72 w 97"/>
                <a:gd name="T41" fmla="*/ 16 h 89"/>
                <a:gd name="T42" fmla="*/ 72 w 97"/>
                <a:gd name="T43" fmla="*/ 8 h 89"/>
                <a:gd name="T44" fmla="*/ 72 w 97"/>
                <a:gd name="T45" fmla="*/ 0 h 89"/>
                <a:gd name="T46" fmla="*/ 60 w 97"/>
                <a:gd name="T47" fmla="*/ 12 h 89"/>
                <a:gd name="T48" fmla="*/ 44 w 97"/>
                <a:gd name="T49" fmla="*/ 32 h 89"/>
                <a:gd name="T50" fmla="*/ 36 w 97"/>
                <a:gd name="T51" fmla="*/ 40 h 89"/>
                <a:gd name="T52" fmla="*/ 28 w 97"/>
                <a:gd name="T53" fmla="*/ 48 h 89"/>
                <a:gd name="T54" fmla="*/ 20 w 97"/>
                <a:gd name="T55" fmla="*/ 48 h 89"/>
                <a:gd name="T56" fmla="*/ 16 w 97"/>
                <a:gd name="T57" fmla="*/ 40 h 89"/>
                <a:gd name="T58" fmla="*/ 16 w 97"/>
                <a:gd name="T59" fmla="*/ 32 h 89"/>
                <a:gd name="T60" fmla="*/ 20 w 97"/>
                <a:gd name="T61" fmla="*/ 24 h 89"/>
                <a:gd name="T62" fmla="*/ 24 w 97"/>
                <a:gd name="T63" fmla="*/ 16 h 89"/>
                <a:gd name="T64" fmla="*/ 20 w 97"/>
                <a:gd name="T65" fmla="*/ 24 h 89"/>
                <a:gd name="T66" fmla="*/ 12 w 97"/>
                <a:gd name="T67" fmla="*/ 32 h 89"/>
                <a:gd name="T68" fmla="*/ 12 w 97"/>
                <a:gd name="T69" fmla="*/ 24 h 89"/>
                <a:gd name="T70" fmla="*/ 20 w 97"/>
                <a:gd name="T71" fmla="*/ 24 h 89"/>
                <a:gd name="T72" fmla="*/ 8 w 97"/>
                <a:gd name="T73" fmla="*/ 32 h 89"/>
                <a:gd name="T74" fmla="*/ 0 w 97"/>
                <a:gd name="T75" fmla="*/ 36 h 89"/>
                <a:gd name="T76" fmla="*/ 0 w 97"/>
                <a:gd name="T77" fmla="*/ 28 h 89"/>
                <a:gd name="T78" fmla="*/ 4 w 97"/>
                <a:gd name="T79" fmla="*/ 20 h 89"/>
                <a:gd name="T80" fmla="*/ 12 w 97"/>
                <a:gd name="T81" fmla="*/ 16 h 89"/>
                <a:gd name="T82" fmla="*/ 4 w 97"/>
                <a:gd name="T83" fmla="*/ 20 h 89"/>
                <a:gd name="T84" fmla="*/ 20 w 97"/>
                <a:gd name="T85" fmla="*/ 88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"/>
                <a:gd name="T130" fmla="*/ 0 h 89"/>
                <a:gd name="T131" fmla="*/ 97 w 97"/>
                <a:gd name="T132" fmla="*/ 89 h 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" h="89">
                  <a:moveTo>
                    <a:pt x="8" y="24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2" y="44"/>
                  </a:lnTo>
                  <a:lnTo>
                    <a:pt x="84" y="48"/>
                  </a:lnTo>
                  <a:lnTo>
                    <a:pt x="76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44" y="32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4" y="20"/>
                  </a:lnTo>
                  <a:lnTo>
                    <a:pt x="20" y="88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06" name="Rectangle 54"/>
            <p:cNvSpPr>
              <a:spLocks noChangeArrowheads="1"/>
            </p:cNvSpPr>
            <p:nvPr/>
          </p:nvSpPr>
          <p:spPr bwMode="auto">
            <a:xfrm>
              <a:off x="4490" y="3036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chemeClr val="tx1"/>
                  </a:solidFill>
                  <a:latin typeface="Times" charset="0"/>
                </a:rPr>
                <a:t>8</a:t>
              </a:r>
            </a:p>
          </p:txBody>
        </p:sp>
        <p:sp>
          <p:nvSpPr>
            <p:cNvPr id="6207" name="Rectangle 55"/>
            <p:cNvSpPr>
              <a:spLocks noChangeArrowheads="1"/>
            </p:cNvSpPr>
            <p:nvPr/>
          </p:nvSpPr>
          <p:spPr bwMode="auto">
            <a:xfrm>
              <a:off x="766" y="193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08" name="Rectangle 56"/>
            <p:cNvSpPr>
              <a:spLocks noChangeArrowheads="1"/>
            </p:cNvSpPr>
            <p:nvPr/>
          </p:nvSpPr>
          <p:spPr bwMode="auto">
            <a:xfrm>
              <a:off x="4815" y="1878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chemeClr val="tx1"/>
                  </a:solidFill>
                  <a:latin typeface="Times" charset="0"/>
                </a:rPr>
                <a:t>/</a:t>
              </a:r>
            </a:p>
          </p:txBody>
        </p:sp>
        <p:sp>
          <p:nvSpPr>
            <p:cNvPr id="6209" name="Rectangle 57"/>
            <p:cNvSpPr>
              <a:spLocks noChangeArrowheads="1"/>
            </p:cNvSpPr>
            <p:nvPr/>
          </p:nvSpPr>
          <p:spPr bwMode="auto">
            <a:xfrm>
              <a:off x="3288" y="712"/>
              <a:ext cx="136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0" name="Rectangle 58"/>
            <p:cNvSpPr>
              <a:spLocks noChangeArrowheads="1"/>
            </p:cNvSpPr>
            <p:nvPr/>
          </p:nvSpPr>
          <p:spPr bwMode="auto">
            <a:xfrm>
              <a:off x="600" y="53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1" name="Rectangle 59"/>
            <p:cNvSpPr>
              <a:spLocks noChangeArrowheads="1"/>
            </p:cNvSpPr>
            <p:nvPr/>
          </p:nvSpPr>
          <p:spPr bwMode="auto">
            <a:xfrm>
              <a:off x="4172" y="51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2" name="Rectangle 60"/>
            <p:cNvSpPr>
              <a:spLocks noChangeArrowheads="1"/>
            </p:cNvSpPr>
            <p:nvPr/>
          </p:nvSpPr>
          <p:spPr bwMode="auto">
            <a:xfrm>
              <a:off x="358" y="1050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3" name="Rectangle 61"/>
            <p:cNvSpPr>
              <a:spLocks noChangeArrowheads="1"/>
            </p:cNvSpPr>
            <p:nvPr/>
          </p:nvSpPr>
          <p:spPr bwMode="auto">
            <a:xfrm>
              <a:off x="4314" y="1041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“</a:t>
              </a:r>
              <a:r>
                <a:rPr lang="en-US">
                  <a:solidFill>
                    <a:schemeClr val="tx1"/>
                  </a:solidFill>
                  <a:latin typeface="Times" charset="0"/>
                </a:rPr>
                <a:t>       </a:t>
              </a:r>
              <a:r>
                <a:rPr lang="ja-JP" altLang="en-US">
                  <a:solidFill>
                    <a:schemeClr val="tx1"/>
                  </a:solidFill>
                  <a:latin typeface="Times" charset="0"/>
                </a:rPr>
                <a:t>”</a:t>
              </a: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14" name="Oval 62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5" name="Oval 63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6" name="Oval 64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7" name="Oval 65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18" name="Line 66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Line 67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Line 68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Line 69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Line 70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Line 71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Rectangle 72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5" name="Rectangle 73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6" name="Rectangle 74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7" name="Oval 75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8" name="Arc 76"/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0 w 21785"/>
                <a:gd name="T3" fmla="*/ 0 h 21600"/>
                <a:gd name="T4" fmla="*/ 0 w 217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29" name="Arc 77"/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0 h 21599"/>
                <a:gd name="T2" fmla="*/ 0 w 21597"/>
                <a:gd name="T3" fmla="*/ 0 h 21599"/>
                <a:gd name="T4" fmla="*/ 0 w 21597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99"/>
                <a:gd name="T11" fmla="*/ 21597 w 21597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0" name="Arc 78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0 w 22518"/>
                <a:gd name="T3" fmla="*/ 0 h 21600"/>
                <a:gd name="T4" fmla="*/ 0 w 225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18"/>
                <a:gd name="T10" fmla="*/ 0 h 21600"/>
                <a:gd name="T11" fmla="*/ 22518 w 225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1" name="Oval 79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2" name="Arc 80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3" name="Oval 81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6234" name="Group 82"/>
            <p:cNvGrpSpPr>
              <a:grpSpLocks/>
            </p:cNvGrpSpPr>
            <p:nvPr/>
          </p:nvGrpSpPr>
          <p:grpSpPr bwMode="auto">
            <a:xfrm>
              <a:off x="4652" y="3084"/>
              <a:ext cx="954" cy="180"/>
              <a:chOff x="4652" y="3084"/>
              <a:chExt cx="954" cy="180"/>
            </a:xfrm>
          </p:grpSpPr>
          <p:sp>
            <p:nvSpPr>
              <p:cNvPr id="6279" name="Oval 83"/>
              <p:cNvSpPr>
                <a:spLocks noChangeArrowheads="1"/>
              </p:cNvSpPr>
              <p:nvPr/>
            </p:nvSpPr>
            <p:spPr bwMode="auto">
              <a:xfrm>
                <a:off x="5555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0" name="Oval 84"/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1" name="Oval 85"/>
              <p:cNvSpPr>
                <a:spLocks noChangeArrowheads="1"/>
              </p:cNvSpPr>
              <p:nvPr/>
            </p:nvSpPr>
            <p:spPr bwMode="auto">
              <a:xfrm>
                <a:off x="5030" y="3110"/>
                <a:ext cx="31" cy="12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2" name="Oval 86"/>
              <p:cNvSpPr>
                <a:spLocks noChangeArrowheads="1"/>
              </p:cNvSpPr>
              <p:nvPr/>
            </p:nvSpPr>
            <p:spPr bwMode="auto">
              <a:xfrm>
                <a:off x="4805" y="3155"/>
                <a:ext cx="11" cy="3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83" name="Line 87"/>
              <p:cNvSpPr>
                <a:spLocks noChangeShapeType="1"/>
              </p:cNvSpPr>
              <p:nvPr/>
            </p:nvSpPr>
            <p:spPr bwMode="auto">
              <a:xfrm flipH="1">
                <a:off x="5282" y="3264"/>
                <a:ext cx="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4" name="Line 88"/>
              <p:cNvSpPr>
                <a:spLocks noChangeShapeType="1"/>
              </p:cNvSpPr>
              <p:nvPr/>
            </p:nvSpPr>
            <p:spPr bwMode="auto">
              <a:xfrm flipH="1">
                <a:off x="5283" y="3084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5" name="Line 89"/>
              <p:cNvSpPr>
                <a:spLocks noChangeShapeType="1"/>
              </p:cNvSpPr>
              <p:nvPr/>
            </p:nvSpPr>
            <p:spPr bwMode="auto">
              <a:xfrm>
                <a:off x="5054" y="324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6" name="Line 90"/>
              <p:cNvSpPr>
                <a:spLocks noChangeShapeType="1"/>
              </p:cNvSpPr>
              <p:nvPr/>
            </p:nvSpPr>
            <p:spPr bwMode="auto">
              <a:xfrm>
                <a:off x="5054" y="310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7" name="Line 91"/>
              <p:cNvSpPr>
                <a:spLocks noChangeShapeType="1"/>
              </p:cNvSpPr>
              <p:nvPr/>
            </p:nvSpPr>
            <p:spPr bwMode="auto">
              <a:xfrm>
                <a:off x="4813" y="319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8" name="Line 92"/>
              <p:cNvSpPr>
                <a:spLocks noChangeShapeType="1"/>
              </p:cNvSpPr>
              <p:nvPr/>
            </p:nvSpPr>
            <p:spPr bwMode="auto">
              <a:xfrm>
                <a:off x="4813" y="315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9" name="Rectangle 93"/>
              <p:cNvSpPr>
                <a:spLocks noChangeArrowheads="1"/>
              </p:cNvSpPr>
              <p:nvPr/>
            </p:nvSpPr>
            <p:spPr bwMode="auto">
              <a:xfrm>
                <a:off x="5286" y="3086"/>
                <a:ext cx="288" cy="176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0" name="Rectangle 94"/>
              <p:cNvSpPr>
                <a:spLocks noChangeArrowheads="1"/>
              </p:cNvSpPr>
              <p:nvPr/>
            </p:nvSpPr>
            <p:spPr bwMode="auto">
              <a:xfrm>
                <a:off x="5043" y="3110"/>
                <a:ext cx="219" cy="129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1" name="Rectangle 95"/>
              <p:cNvSpPr>
                <a:spLocks noChangeArrowheads="1"/>
              </p:cNvSpPr>
              <p:nvPr/>
            </p:nvSpPr>
            <p:spPr bwMode="auto">
              <a:xfrm>
                <a:off x="4814" y="3151"/>
                <a:ext cx="212" cy="47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2" name="Oval 96"/>
              <p:cNvSpPr>
                <a:spLocks noChangeArrowheads="1"/>
              </p:cNvSpPr>
              <p:nvPr/>
            </p:nvSpPr>
            <p:spPr bwMode="auto">
              <a:xfrm>
                <a:off x="5566" y="3101"/>
                <a:ext cx="34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3" name="Arc 97"/>
              <p:cNvSpPr>
                <a:spLocks/>
              </p:cNvSpPr>
              <p:nvPr/>
            </p:nvSpPr>
            <p:spPr bwMode="auto">
              <a:xfrm rot="300000">
                <a:off x="4652" y="3182"/>
                <a:ext cx="111" cy="70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-1" y="0"/>
                    </a:moveTo>
                    <a:cubicBezTo>
                      <a:pt x="11808" y="0"/>
                      <a:pt x="21428" y="9482"/>
                      <a:pt x="21597" y="21289"/>
                    </a:cubicBezTo>
                  </a:path>
                  <a:path w="21597" h="21600" stroke="0" extrusionOk="0">
                    <a:moveTo>
                      <a:pt x="-1" y="0"/>
                    </a:moveTo>
                    <a:cubicBezTo>
                      <a:pt x="11808" y="0"/>
                      <a:pt x="21428" y="9482"/>
                      <a:pt x="21597" y="2128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4" name="Arc 98"/>
              <p:cNvSpPr>
                <a:spLocks/>
              </p:cNvSpPr>
              <p:nvPr/>
            </p:nvSpPr>
            <p:spPr bwMode="auto">
              <a:xfrm rot="10380000">
                <a:off x="4660" y="3102"/>
                <a:ext cx="115" cy="6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43"/>
                      <a:pt x="9556" y="103"/>
                      <a:pt x="21411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43"/>
                      <a:pt x="9556" y="103"/>
                      <a:pt x="2141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5" name="Arc 99"/>
              <p:cNvSpPr>
                <a:spLocks/>
              </p:cNvSpPr>
              <p:nvPr/>
            </p:nvSpPr>
            <p:spPr bwMode="auto">
              <a:xfrm>
                <a:off x="4761" y="3117"/>
                <a:ext cx="23" cy="60"/>
              </a:xfrm>
              <a:custGeom>
                <a:avLst/>
                <a:gdLst>
                  <a:gd name="T0" fmla="*/ 0 w 22547"/>
                  <a:gd name="T1" fmla="*/ 0 h 21600"/>
                  <a:gd name="T2" fmla="*/ 0 w 22547"/>
                  <a:gd name="T3" fmla="*/ 0 h 21600"/>
                  <a:gd name="T4" fmla="*/ 0 w 225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47"/>
                  <a:gd name="T10" fmla="*/ 0 h 21600"/>
                  <a:gd name="T11" fmla="*/ 22547 w 225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47" h="21600" fill="none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0"/>
                    </a:cubicBezTo>
                    <a:cubicBezTo>
                      <a:pt x="12735" y="0"/>
                      <a:pt x="22345" y="9446"/>
                      <a:pt x="22547" y="21228"/>
                    </a:cubicBezTo>
                  </a:path>
                  <a:path w="22547" h="21600" stroke="0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0"/>
                    </a:cubicBezTo>
                    <a:cubicBezTo>
                      <a:pt x="12735" y="0"/>
                      <a:pt x="22345" y="9446"/>
                      <a:pt x="22547" y="21228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6" name="Oval 100"/>
              <p:cNvSpPr>
                <a:spLocks noChangeArrowheads="1"/>
              </p:cNvSpPr>
              <p:nvPr/>
            </p:nvSpPr>
            <p:spPr bwMode="auto">
              <a:xfrm>
                <a:off x="4754" y="3135"/>
                <a:ext cx="20" cy="7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7" name="Arc 101"/>
              <p:cNvSpPr>
                <a:spLocks/>
              </p:cNvSpPr>
              <p:nvPr/>
            </p:nvSpPr>
            <p:spPr bwMode="auto">
              <a:xfrm rot="10800000">
                <a:off x="4761" y="3180"/>
                <a:ext cx="27" cy="57"/>
              </a:xfrm>
              <a:custGeom>
                <a:avLst/>
                <a:gdLst>
                  <a:gd name="T0" fmla="*/ 0 w 21596"/>
                  <a:gd name="T1" fmla="*/ 0 h 21585"/>
                  <a:gd name="T2" fmla="*/ 0 w 21596"/>
                  <a:gd name="T3" fmla="*/ 0 h 21585"/>
                  <a:gd name="T4" fmla="*/ 0 w 21596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5"/>
                  <a:gd name="T11" fmla="*/ 21596 w 21596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5" fill="none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</a:path>
                  <a:path w="21596" h="21585" stroke="0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  <a:lnTo>
                      <a:pt x="21596" y="2158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98" name="Oval 102"/>
              <p:cNvSpPr>
                <a:spLocks noChangeArrowheads="1"/>
              </p:cNvSpPr>
              <p:nvPr/>
            </p:nvSpPr>
            <p:spPr bwMode="auto">
              <a:xfrm>
                <a:off x="4763" y="3161"/>
                <a:ext cx="2" cy="2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35" name="Freeform 103"/>
            <p:cNvSpPr>
              <a:spLocks/>
            </p:cNvSpPr>
            <p:nvPr/>
          </p:nvSpPr>
          <p:spPr bwMode="auto">
            <a:xfrm>
              <a:off x="3300" y="892"/>
              <a:ext cx="373" cy="859"/>
            </a:xfrm>
            <a:custGeom>
              <a:avLst/>
              <a:gdLst>
                <a:gd name="T0" fmla="*/ 186 w 373"/>
                <a:gd name="T1" fmla="*/ 26 h 859"/>
                <a:gd name="T2" fmla="*/ 174 w 373"/>
                <a:gd name="T3" fmla="*/ 56 h 859"/>
                <a:gd name="T4" fmla="*/ 160 w 373"/>
                <a:gd name="T5" fmla="*/ 86 h 859"/>
                <a:gd name="T6" fmla="*/ 146 w 373"/>
                <a:gd name="T7" fmla="*/ 118 h 859"/>
                <a:gd name="T8" fmla="*/ 134 w 373"/>
                <a:gd name="T9" fmla="*/ 150 h 859"/>
                <a:gd name="T10" fmla="*/ 122 w 373"/>
                <a:gd name="T11" fmla="*/ 182 h 859"/>
                <a:gd name="T12" fmla="*/ 108 w 373"/>
                <a:gd name="T13" fmla="*/ 214 h 859"/>
                <a:gd name="T14" fmla="*/ 94 w 373"/>
                <a:gd name="T15" fmla="*/ 246 h 859"/>
                <a:gd name="T16" fmla="*/ 78 w 373"/>
                <a:gd name="T17" fmla="*/ 278 h 859"/>
                <a:gd name="T18" fmla="*/ 66 w 373"/>
                <a:gd name="T19" fmla="*/ 310 h 859"/>
                <a:gd name="T20" fmla="*/ 54 w 373"/>
                <a:gd name="T21" fmla="*/ 342 h 859"/>
                <a:gd name="T22" fmla="*/ 40 w 373"/>
                <a:gd name="T23" fmla="*/ 374 h 859"/>
                <a:gd name="T24" fmla="*/ 26 w 373"/>
                <a:gd name="T25" fmla="*/ 406 h 859"/>
                <a:gd name="T26" fmla="*/ 14 w 373"/>
                <a:gd name="T27" fmla="*/ 438 h 859"/>
                <a:gd name="T28" fmla="*/ 0 w 373"/>
                <a:gd name="T29" fmla="*/ 470 h 859"/>
                <a:gd name="T30" fmla="*/ 10 w 373"/>
                <a:gd name="T31" fmla="*/ 502 h 859"/>
                <a:gd name="T32" fmla="*/ 20 w 373"/>
                <a:gd name="T33" fmla="*/ 534 h 859"/>
                <a:gd name="T34" fmla="*/ 26 w 373"/>
                <a:gd name="T35" fmla="*/ 566 h 859"/>
                <a:gd name="T36" fmla="*/ 36 w 373"/>
                <a:gd name="T37" fmla="*/ 598 h 859"/>
                <a:gd name="T38" fmla="*/ 46 w 373"/>
                <a:gd name="T39" fmla="*/ 630 h 859"/>
                <a:gd name="T40" fmla="*/ 54 w 373"/>
                <a:gd name="T41" fmla="*/ 664 h 859"/>
                <a:gd name="T42" fmla="*/ 62 w 373"/>
                <a:gd name="T43" fmla="*/ 696 h 859"/>
                <a:gd name="T44" fmla="*/ 68 w 373"/>
                <a:gd name="T45" fmla="*/ 728 h 859"/>
                <a:gd name="T46" fmla="*/ 78 w 373"/>
                <a:gd name="T47" fmla="*/ 760 h 859"/>
                <a:gd name="T48" fmla="*/ 88 w 373"/>
                <a:gd name="T49" fmla="*/ 792 h 859"/>
                <a:gd name="T50" fmla="*/ 100 w 373"/>
                <a:gd name="T51" fmla="*/ 824 h 859"/>
                <a:gd name="T52" fmla="*/ 118 w 373"/>
                <a:gd name="T53" fmla="*/ 856 h 859"/>
                <a:gd name="T54" fmla="*/ 134 w 373"/>
                <a:gd name="T55" fmla="*/ 832 h 859"/>
                <a:gd name="T56" fmla="*/ 148 w 373"/>
                <a:gd name="T57" fmla="*/ 800 h 859"/>
                <a:gd name="T58" fmla="*/ 164 w 373"/>
                <a:gd name="T59" fmla="*/ 768 h 859"/>
                <a:gd name="T60" fmla="*/ 178 w 373"/>
                <a:gd name="T61" fmla="*/ 736 h 859"/>
                <a:gd name="T62" fmla="*/ 192 w 373"/>
                <a:gd name="T63" fmla="*/ 704 h 859"/>
                <a:gd name="T64" fmla="*/ 206 w 373"/>
                <a:gd name="T65" fmla="*/ 672 h 859"/>
                <a:gd name="T66" fmla="*/ 220 w 373"/>
                <a:gd name="T67" fmla="*/ 640 h 859"/>
                <a:gd name="T68" fmla="*/ 234 w 373"/>
                <a:gd name="T69" fmla="*/ 608 h 859"/>
                <a:gd name="T70" fmla="*/ 248 w 373"/>
                <a:gd name="T71" fmla="*/ 576 h 859"/>
                <a:gd name="T72" fmla="*/ 262 w 373"/>
                <a:gd name="T73" fmla="*/ 544 h 859"/>
                <a:gd name="T74" fmla="*/ 278 w 373"/>
                <a:gd name="T75" fmla="*/ 512 h 859"/>
                <a:gd name="T76" fmla="*/ 290 w 373"/>
                <a:gd name="T77" fmla="*/ 480 h 859"/>
                <a:gd name="T78" fmla="*/ 304 w 373"/>
                <a:gd name="T79" fmla="*/ 448 h 859"/>
                <a:gd name="T80" fmla="*/ 320 w 373"/>
                <a:gd name="T81" fmla="*/ 418 h 859"/>
                <a:gd name="T82" fmla="*/ 336 w 373"/>
                <a:gd name="T83" fmla="*/ 388 h 859"/>
                <a:gd name="T84" fmla="*/ 352 w 373"/>
                <a:gd name="T85" fmla="*/ 356 h 859"/>
                <a:gd name="T86" fmla="*/ 364 w 373"/>
                <a:gd name="T87" fmla="*/ 324 h 859"/>
                <a:gd name="T88" fmla="*/ 372 w 373"/>
                <a:gd name="T89" fmla="*/ 292 h 859"/>
                <a:gd name="T90" fmla="*/ 346 w 373"/>
                <a:gd name="T91" fmla="*/ 268 h 859"/>
                <a:gd name="T92" fmla="*/ 356 w 373"/>
                <a:gd name="T93" fmla="*/ 276 h 859"/>
                <a:gd name="T94" fmla="*/ 364 w 373"/>
                <a:gd name="T95" fmla="*/ 282 h 859"/>
                <a:gd name="T96" fmla="*/ 350 w 373"/>
                <a:gd name="T97" fmla="*/ 252 h 859"/>
                <a:gd name="T98" fmla="*/ 334 w 373"/>
                <a:gd name="T99" fmla="*/ 226 h 859"/>
                <a:gd name="T100" fmla="*/ 314 w 373"/>
                <a:gd name="T101" fmla="*/ 198 h 859"/>
                <a:gd name="T102" fmla="*/ 302 w 373"/>
                <a:gd name="T103" fmla="*/ 166 h 859"/>
                <a:gd name="T104" fmla="*/ 280 w 373"/>
                <a:gd name="T105" fmla="*/ 136 h 859"/>
                <a:gd name="T106" fmla="*/ 264 w 373"/>
                <a:gd name="T107" fmla="*/ 104 h 859"/>
                <a:gd name="T108" fmla="*/ 248 w 373"/>
                <a:gd name="T109" fmla="*/ 72 h 859"/>
                <a:gd name="T110" fmla="*/ 230 w 373"/>
                <a:gd name="T111" fmla="*/ 44 h 859"/>
                <a:gd name="T112" fmla="*/ 210 w 373"/>
                <a:gd name="T113" fmla="*/ 16 h 8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3"/>
                <a:gd name="T172" fmla="*/ 0 h 859"/>
                <a:gd name="T173" fmla="*/ 373 w 373"/>
                <a:gd name="T174" fmla="*/ 859 h 8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3" h="859">
                  <a:moveTo>
                    <a:pt x="202" y="0"/>
                  </a:moveTo>
                  <a:lnTo>
                    <a:pt x="200" y="4"/>
                  </a:lnTo>
                  <a:lnTo>
                    <a:pt x="196" y="8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90" y="20"/>
                  </a:lnTo>
                  <a:lnTo>
                    <a:pt x="186" y="2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82" y="34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78" y="46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4" y="56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0" y="68"/>
                  </a:lnTo>
                  <a:lnTo>
                    <a:pt x="168" y="72"/>
                  </a:lnTo>
                  <a:lnTo>
                    <a:pt x="166" y="76"/>
                  </a:lnTo>
                  <a:lnTo>
                    <a:pt x="162" y="78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6" y="94"/>
                  </a:lnTo>
                  <a:lnTo>
                    <a:pt x="156" y="98"/>
                  </a:lnTo>
                  <a:lnTo>
                    <a:pt x="152" y="102"/>
                  </a:lnTo>
                  <a:lnTo>
                    <a:pt x="150" y="106"/>
                  </a:lnTo>
                  <a:lnTo>
                    <a:pt x="148" y="110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4" y="122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0" y="158"/>
                  </a:lnTo>
                  <a:lnTo>
                    <a:pt x="128" y="162"/>
                  </a:lnTo>
                  <a:lnTo>
                    <a:pt x="128" y="166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0" y="186"/>
                  </a:lnTo>
                  <a:lnTo>
                    <a:pt x="118" y="190"/>
                  </a:lnTo>
                  <a:lnTo>
                    <a:pt x="116" y="194"/>
                  </a:lnTo>
                  <a:lnTo>
                    <a:pt x="114" y="198"/>
                  </a:lnTo>
                  <a:lnTo>
                    <a:pt x="112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8" y="214"/>
                  </a:lnTo>
                  <a:lnTo>
                    <a:pt x="108" y="218"/>
                  </a:lnTo>
                  <a:lnTo>
                    <a:pt x="106" y="222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0" y="234"/>
                  </a:lnTo>
                  <a:lnTo>
                    <a:pt x="98" y="238"/>
                  </a:lnTo>
                  <a:lnTo>
                    <a:pt x="96" y="242"/>
                  </a:lnTo>
                  <a:lnTo>
                    <a:pt x="94" y="246"/>
                  </a:lnTo>
                  <a:lnTo>
                    <a:pt x="92" y="250"/>
                  </a:lnTo>
                  <a:lnTo>
                    <a:pt x="90" y="254"/>
                  </a:lnTo>
                  <a:lnTo>
                    <a:pt x="88" y="258"/>
                  </a:lnTo>
                  <a:lnTo>
                    <a:pt x="86" y="262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80" y="274"/>
                  </a:lnTo>
                  <a:lnTo>
                    <a:pt x="78" y="278"/>
                  </a:lnTo>
                  <a:lnTo>
                    <a:pt x="76" y="282"/>
                  </a:lnTo>
                  <a:lnTo>
                    <a:pt x="76" y="286"/>
                  </a:lnTo>
                  <a:lnTo>
                    <a:pt x="74" y="290"/>
                  </a:lnTo>
                  <a:lnTo>
                    <a:pt x="72" y="294"/>
                  </a:lnTo>
                  <a:lnTo>
                    <a:pt x="70" y="298"/>
                  </a:lnTo>
                  <a:lnTo>
                    <a:pt x="70" y="302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4" y="314"/>
                  </a:lnTo>
                  <a:lnTo>
                    <a:pt x="62" y="318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8" y="330"/>
                  </a:lnTo>
                  <a:lnTo>
                    <a:pt x="56" y="334"/>
                  </a:lnTo>
                  <a:lnTo>
                    <a:pt x="54" y="338"/>
                  </a:lnTo>
                  <a:lnTo>
                    <a:pt x="54" y="342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50" y="354"/>
                  </a:lnTo>
                  <a:lnTo>
                    <a:pt x="48" y="358"/>
                  </a:lnTo>
                  <a:lnTo>
                    <a:pt x="46" y="362"/>
                  </a:lnTo>
                  <a:lnTo>
                    <a:pt x="44" y="366"/>
                  </a:lnTo>
                  <a:lnTo>
                    <a:pt x="42" y="370"/>
                  </a:lnTo>
                  <a:lnTo>
                    <a:pt x="40" y="374"/>
                  </a:lnTo>
                  <a:lnTo>
                    <a:pt x="38" y="378"/>
                  </a:lnTo>
                  <a:lnTo>
                    <a:pt x="36" y="382"/>
                  </a:lnTo>
                  <a:lnTo>
                    <a:pt x="34" y="386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28" y="402"/>
                  </a:lnTo>
                  <a:lnTo>
                    <a:pt x="26" y="406"/>
                  </a:lnTo>
                  <a:lnTo>
                    <a:pt x="24" y="410"/>
                  </a:lnTo>
                  <a:lnTo>
                    <a:pt x="22" y="414"/>
                  </a:lnTo>
                  <a:lnTo>
                    <a:pt x="22" y="418"/>
                  </a:lnTo>
                  <a:lnTo>
                    <a:pt x="20" y="422"/>
                  </a:lnTo>
                  <a:lnTo>
                    <a:pt x="20" y="426"/>
                  </a:lnTo>
                  <a:lnTo>
                    <a:pt x="16" y="430"/>
                  </a:lnTo>
                  <a:lnTo>
                    <a:pt x="14" y="434"/>
                  </a:lnTo>
                  <a:lnTo>
                    <a:pt x="14" y="438"/>
                  </a:lnTo>
                  <a:lnTo>
                    <a:pt x="12" y="442"/>
                  </a:lnTo>
                  <a:lnTo>
                    <a:pt x="10" y="446"/>
                  </a:lnTo>
                  <a:lnTo>
                    <a:pt x="10" y="450"/>
                  </a:lnTo>
                  <a:lnTo>
                    <a:pt x="8" y="454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2" y="466"/>
                  </a:lnTo>
                  <a:lnTo>
                    <a:pt x="0" y="470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2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10" y="498"/>
                  </a:lnTo>
                  <a:lnTo>
                    <a:pt x="10" y="502"/>
                  </a:lnTo>
                  <a:lnTo>
                    <a:pt x="12" y="506"/>
                  </a:lnTo>
                  <a:lnTo>
                    <a:pt x="12" y="510"/>
                  </a:lnTo>
                  <a:lnTo>
                    <a:pt x="14" y="514"/>
                  </a:lnTo>
                  <a:lnTo>
                    <a:pt x="16" y="518"/>
                  </a:lnTo>
                  <a:lnTo>
                    <a:pt x="16" y="522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4"/>
                  </a:lnTo>
                  <a:lnTo>
                    <a:pt x="20" y="538"/>
                  </a:lnTo>
                  <a:lnTo>
                    <a:pt x="22" y="542"/>
                  </a:lnTo>
                  <a:lnTo>
                    <a:pt x="22" y="546"/>
                  </a:lnTo>
                  <a:lnTo>
                    <a:pt x="24" y="550"/>
                  </a:lnTo>
                  <a:lnTo>
                    <a:pt x="24" y="554"/>
                  </a:lnTo>
                  <a:lnTo>
                    <a:pt x="26" y="558"/>
                  </a:lnTo>
                  <a:lnTo>
                    <a:pt x="26" y="562"/>
                  </a:lnTo>
                  <a:lnTo>
                    <a:pt x="26" y="566"/>
                  </a:lnTo>
                  <a:lnTo>
                    <a:pt x="28" y="570"/>
                  </a:lnTo>
                  <a:lnTo>
                    <a:pt x="28" y="574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32" y="586"/>
                  </a:lnTo>
                  <a:lnTo>
                    <a:pt x="32" y="590"/>
                  </a:lnTo>
                  <a:lnTo>
                    <a:pt x="34" y="594"/>
                  </a:lnTo>
                  <a:lnTo>
                    <a:pt x="36" y="598"/>
                  </a:lnTo>
                  <a:lnTo>
                    <a:pt x="36" y="602"/>
                  </a:lnTo>
                  <a:lnTo>
                    <a:pt x="38" y="606"/>
                  </a:lnTo>
                  <a:lnTo>
                    <a:pt x="38" y="610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22"/>
                  </a:lnTo>
                  <a:lnTo>
                    <a:pt x="46" y="626"/>
                  </a:lnTo>
                  <a:lnTo>
                    <a:pt x="46" y="630"/>
                  </a:lnTo>
                  <a:lnTo>
                    <a:pt x="48" y="634"/>
                  </a:lnTo>
                  <a:lnTo>
                    <a:pt x="48" y="638"/>
                  </a:lnTo>
                  <a:lnTo>
                    <a:pt x="50" y="642"/>
                  </a:lnTo>
                  <a:lnTo>
                    <a:pt x="52" y="646"/>
                  </a:lnTo>
                  <a:lnTo>
                    <a:pt x="52" y="650"/>
                  </a:lnTo>
                  <a:lnTo>
                    <a:pt x="54" y="656"/>
                  </a:lnTo>
                  <a:lnTo>
                    <a:pt x="54" y="660"/>
                  </a:lnTo>
                  <a:lnTo>
                    <a:pt x="54" y="664"/>
                  </a:lnTo>
                  <a:lnTo>
                    <a:pt x="56" y="668"/>
                  </a:lnTo>
                  <a:lnTo>
                    <a:pt x="56" y="672"/>
                  </a:lnTo>
                  <a:lnTo>
                    <a:pt x="58" y="676"/>
                  </a:lnTo>
                  <a:lnTo>
                    <a:pt x="58" y="680"/>
                  </a:lnTo>
                  <a:lnTo>
                    <a:pt x="58" y="684"/>
                  </a:lnTo>
                  <a:lnTo>
                    <a:pt x="60" y="688"/>
                  </a:lnTo>
                  <a:lnTo>
                    <a:pt x="60" y="692"/>
                  </a:lnTo>
                  <a:lnTo>
                    <a:pt x="62" y="696"/>
                  </a:lnTo>
                  <a:lnTo>
                    <a:pt x="62" y="700"/>
                  </a:lnTo>
                  <a:lnTo>
                    <a:pt x="64" y="704"/>
                  </a:lnTo>
                  <a:lnTo>
                    <a:pt x="64" y="708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68" y="728"/>
                  </a:lnTo>
                  <a:lnTo>
                    <a:pt x="70" y="732"/>
                  </a:lnTo>
                  <a:lnTo>
                    <a:pt x="70" y="736"/>
                  </a:lnTo>
                  <a:lnTo>
                    <a:pt x="72" y="740"/>
                  </a:lnTo>
                  <a:lnTo>
                    <a:pt x="72" y="744"/>
                  </a:lnTo>
                  <a:lnTo>
                    <a:pt x="74" y="748"/>
                  </a:lnTo>
                  <a:lnTo>
                    <a:pt x="74" y="752"/>
                  </a:lnTo>
                  <a:lnTo>
                    <a:pt x="76" y="756"/>
                  </a:lnTo>
                  <a:lnTo>
                    <a:pt x="78" y="760"/>
                  </a:lnTo>
                  <a:lnTo>
                    <a:pt x="78" y="764"/>
                  </a:lnTo>
                  <a:lnTo>
                    <a:pt x="80" y="768"/>
                  </a:lnTo>
                  <a:lnTo>
                    <a:pt x="82" y="772"/>
                  </a:lnTo>
                  <a:lnTo>
                    <a:pt x="82" y="776"/>
                  </a:lnTo>
                  <a:lnTo>
                    <a:pt x="84" y="780"/>
                  </a:lnTo>
                  <a:lnTo>
                    <a:pt x="84" y="784"/>
                  </a:lnTo>
                  <a:lnTo>
                    <a:pt x="86" y="788"/>
                  </a:lnTo>
                  <a:lnTo>
                    <a:pt x="88" y="792"/>
                  </a:lnTo>
                  <a:lnTo>
                    <a:pt x="90" y="796"/>
                  </a:lnTo>
                  <a:lnTo>
                    <a:pt x="92" y="800"/>
                  </a:lnTo>
                  <a:lnTo>
                    <a:pt x="92" y="804"/>
                  </a:lnTo>
                  <a:lnTo>
                    <a:pt x="94" y="808"/>
                  </a:lnTo>
                  <a:lnTo>
                    <a:pt x="96" y="812"/>
                  </a:lnTo>
                  <a:lnTo>
                    <a:pt x="98" y="816"/>
                  </a:lnTo>
                  <a:lnTo>
                    <a:pt x="98" y="820"/>
                  </a:lnTo>
                  <a:lnTo>
                    <a:pt x="100" y="824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8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50"/>
                  </a:lnTo>
                  <a:lnTo>
                    <a:pt x="114" y="854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2" y="854"/>
                  </a:lnTo>
                  <a:lnTo>
                    <a:pt x="122" y="850"/>
                  </a:lnTo>
                  <a:lnTo>
                    <a:pt x="126" y="846"/>
                  </a:lnTo>
                  <a:lnTo>
                    <a:pt x="128" y="842"/>
                  </a:lnTo>
                  <a:lnTo>
                    <a:pt x="132" y="840"/>
                  </a:lnTo>
                  <a:lnTo>
                    <a:pt x="134" y="836"/>
                  </a:lnTo>
                  <a:lnTo>
                    <a:pt x="134" y="832"/>
                  </a:lnTo>
                  <a:lnTo>
                    <a:pt x="136" y="828"/>
                  </a:lnTo>
                  <a:lnTo>
                    <a:pt x="138" y="824"/>
                  </a:lnTo>
                  <a:lnTo>
                    <a:pt x="140" y="820"/>
                  </a:lnTo>
                  <a:lnTo>
                    <a:pt x="140" y="816"/>
                  </a:lnTo>
                  <a:lnTo>
                    <a:pt x="142" y="812"/>
                  </a:lnTo>
                  <a:lnTo>
                    <a:pt x="144" y="808"/>
                  </a:lnTo>
                  <a:lnTo>
                    <a:pt x="146" y="804"/>
                  </a:lnTo>
                  <a:lnTo>
                    <a:pt x="148" y="800"/>
                  </a:lnTo>
                  <a:lnTo>
                    <a:pt x="150" y="796"/>
                  </a:lnTo>
                  <a:lnTo>
                    <a:pt x="152" y="792"/>
                  </a:lnTo>
                  <a:lnTo>
                    <a:pt x="154" y="788"/>
                  </a:lnTo>
                  <a:lnTo>
                    <a:pt x="156" y="784"/>
                  </a:lnTo>
                  <a:lnTo>
                    <a:pt x="158" y="780"/>
                  </a:lnTo>
                  <a:lnTo>
                    <a:pt x="158" y="776"/>
                  </a:lnTo>
                  <a:lnTo>
                    <a:pt x="160" y="772"/>
                  </a:lnTo>
                  <a:lnTo>
                    <a:pt x="164" y="768"/>
                  </a:lnTo>
                  <a:lnTo>
                    <a:pt x="164" y="764"/>
                  </a:lnTo>
                  <a:lnTo>
                    <a:pt x="166" y="760"/>
                  </a:lnTo>
                  <a:lnTo>
                    <a:pt x="168" y="756"/>
                  </a:lnTo>
                  <a:lnTo>
                    <a:pt x="170" y="752"/>
                  </a:lnTo>
                  <a:lnTo>
                    <a:pt x="172" y="748"/>
                  </a:lnTo>
                  <a:lnTo>
                    <a:pt x="174" y="744"/>
                  </a:lnTo>
                  <a:lnTo>
                    <a:pt x="176" y="740"/>
                  </a:lnTo>
                  <a:lnTo>
                    <a:pt x="178" y="736"/>
                  </a:lnTo>
                  <a:lnTo>
                    <a:pt x="180" y="732"/>
                  </a:lnTo>
                  <a:lnTo>
                    <a:pt x="182" y="728"/>
                  </a:lnTo>
                  <a:lnTo>
                    <a:pt x="182" y="724"/>
                  </a:lnTo>
                  <a:lnTo>
                    <a:pt x="186" y="720"/>
                  </a:lnTo>
                  <a:lnTo>
                    <a:pt x="188" y="716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4"/>
                  </a:lnTo>
                  <a:lnTo>
                    <a:pt x="194" y="700"/>
                  </a:lnTo>
                  <a:lnTo>
                    <a:pt x="196" y="696"/>
                  </a:lnTo>
                  <a:lnTo>
                    <a:pt x="198" y="692"/>
                  </a:lnTo>
                  <a:lnTo>
                    <a:pt x="200" y="688"/>
                  </a:lnTo>
                  <a:lnTo>
                    <a:pt x="202" y="684"/>
                  </a:lnTo>
                  <a:lnTo>
                    <a:pt x="204" y="680"/>
                  </a:lnTo>
                  <a:lnTo>
                    <a:pt x="206" y="676"/>
                  </a:lnTo>
                  <a:lnTo>
                    <a:pt x="206" y="672"/>
                  </a:lnTo>
                  <a:lnTo>
                    <a:pt x="208" y="668"/>
                  </a:lnTo>
                  <a:lnTo>
                    <a:pt x="210" y="664"/>
                  </a:lnTo>
                  <a:lnTo>
                    <a:pt x="212" y="660"/>
                  </a:lnTo>
                  <a:lnTo>
                    <a:pt x="214" y="656"/>
                  </a:lnTo>
                  <a:lnTo>
                    <a:pt x="214" y="652"/>
                  </a:lnTo>
                  <a:lnTo>
                    <a:pt x="216" y="648"/>
                  </a:lnTo>
                  <a:lnTo>
                    <a:pt x="218" y="644"/>
                  </a:lnTo>
                  <a:lnTo>
                    <a:pt x="220" y="640"/>
                  </a:lnTo>
                  <a:lnTo>
                    <a:pt x="220" y="636"/>
                  </a:lnTo>
                  <a:lnTo>
                    <a:pt x="224" y="632"/>
                  </a:lnTo>
                  <a:lnTo>
                    <a:pt x="224" y="628"/>
                  </a:lnTo>
                  <a:lnTo>
                    <a:pt x="226" y="624"/>
                  </a:lnTo>
                  <a:lnTo>
                    <a:pt x="228" y="620"/>
                  </a:lnTo>
                  <a:lnTo>
                    <a:pt x="230" y="616"/>
                  </a:lnTo>
                  <a:lnTo>
                    <a:pt x="232" y="612"/>
                  </a:lnTo>
                  <a:lnTo>
                    <a:pt x="234" y="608"/>
                  </a:lnTo>
                  <a:lnTo>
                    <a:pt x="236" y="604"/>
                  </a:lnTo>
                  <a:lnTo>
                    <a:pt x="236" y="600"/>
                  </a:lnTo>
                  <a:lnTo>
                    <a:pt x="238" y="596"/>
                  </a:lnTo>
                  <a:lnTo>
                    <a:pt x="240" y="592"/>
                  </a:lnTo>
                  <a:lnTo>
                    <a:pt x="242" y="588"/>
                  </a:lnTo>
                  <a:lnTo>
                    <a:pt x="244" y="584"/>
                  </a:lnTo>
                  <a:lnTo>
                    <a:pt x="244" y="580"/>
                  </a:lnTo>
                  <a:lnTo>
                    <a:pt x="248" y="576"/>
                  </a:lnTo>
                  <a:lnTo>
                    <a:pt x="250" y="572"/>
                  </a:lnTo>
                  <a:lnTo>
                    <a:pt x="250" y="568"/>
                  </a:lnTo>
                  <a:lnTo>
                    <a:pt x="254" y="564"/>
                  </a:lnTo>
                  <a:lnTo>
                    <a:pt x="254" y="560"/>
                  </a:lnTo>
                  <a:lnTo>
                    <a:pt x="256" y="556"/>
                  </a:lnTo>
                  <a:lnTo>
                    <a:pt x="258" y="552"/>
                  </a:lnTo>
                  <a:lnTo>
                    <a:pt x="260" y="548"/>
                  </a:lnTo>
                  <a:lnTo>
                    <a:pt x="262" y="544"/>
                  </a:lnTo>
                  <a:lnTo>
                    <a:pt x="264" y="540"/>
                  </a:lnTo>
                  <a:lnTo>
                    <a:pt x="266" y="536"/>
                  </a:lnTo>
                  <a:lnTo>
                    <a:pt x="268" y="532"/>
                  </a:lnTo>
                  <a:lnTo>
                    <a:pt x="270" y="528"/>
                  </a:lnTo>
                  <a:lnTo>
                    <a:pt x="272" y="524"/>
                  </a:lnTo>
                  <a:lnTo>
                    <a:pt x="274" y="520"/>
                  </a:lnTo>
                  <a:lnTo>
                    <a:pt x="276" y="516"/>
                  </a:lnTo>
                  <a:lnTo>
                    <a:pt x="278" y="512"/>
                  </a:lnTo>
                  <a:lnTo>
                    <a:pt x="280" y="508"/>
                  </a:lnTo>
                  <a:lnTo>
                    <a:pt x="280" y="504"/>
                  </a:lnTo>
                  <a:lnTo>
                    <a:pt x="284" y="500"/>
                  </a:lnTo>
                  <a:lnTo>
                    <a:pt x="284" y="496"/>
                  </a:lnTo>
                  <a:lnTo>
                    <a:pt x="286" y="492"/>
                  </a:lnTo>
                  <a:lnTo>
                    <a:pt x="288" y="488"/>
                  </a:lnTo>
                  <a:lnTo>
                    <a:pt x="290" y="484"/>
                  </a:lnTo>
                  <a:lnTo>
                    <a:pt x="290" y="480"/>
                  </a:lnTo>
                  <a:lnTo>
                    <a:pt x="292" y="476"/>
                  </a:lnTo>
                  <a:lnTo>
                    <a:pt x="294" y="472"/>
                  </a:lnTo>
                  <a:lnTo>
                    <a:pt x="296" y="468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300" y="456"/>
                  </a:lnTo>
                  <a:lnTo>
                    <a:pt x="302" y="452"/>
                  </a:lnTo>
                  <a:lnTo>
                    <a:pt x="304" y="448"/>
                  </a:lnTo>
                  <a:lnTo>
                    <a:pt x="306" y="444"/>
                  </a:lnTo>
                  <a:lnTo>
                    <a:pt x="308" y="440"/>
                  </a:lnTo>
                  <a:lnTo>
                    <a:pt x="312" y="436"/>
                  </a:lnTo>
                  <a:lnTo>
                    <a:pt x="312" y="432"/>
                  </a:lnTo>
                  <a:lnTo>
                    <a:pt x="316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0" y="418"/>
                  </a:lnTo>
                  <a:lnTo>
                    <a:pt x="322" y="414"/>
                  </a:lnTo>
                  <a:lnTo>
                    <a:pt x="326" y="412"/>
                  </a:lnTo>
                  <a:lnTo>
                    <a:pt x="326" y="408"/>
                  </a:lnTo>
                  <a:lnTo>
                    <a:pt x="328" y="404"/>
                  </a:lnTo>
                  <a:lnTo>
                    <a:pt x="330" y="400"/>
                  </a:lnTo>
                  <a:lnTo>
                    <a:pt x="332" y="396"/>
                  </a:lnTo>
                  <a:lnTo>
                    <a:pt x="334" y="392"/>
                  </a:lnTo>
                  <a:lnTo>
                    <a:pt x="336" y="388"/>
                  </a:lnTo>
                  <a:lnTo>
                    <a:pt x="338" y="384"/>
                  </a:lnTo>
                  <a:lnTo>
                    <a:pt x="340" y="380"/>
                  </a:lnTo>
                  <a:lnTo>
                    <a:pt x="342" y="376"/>
                  </a:lnTo>
                  <a:lnTo>
                    <a:pt x="344" y="372"/>
                  </a:lnTo>
                  <a:lnTo>
                    <a:pt x="346" y="368"/>
                  </a:lnTo>
                  <a:lnTo>
                    <a:pt x="348" y="364"/>
                  </a:lnTo>
                  <a:lnTo>
                    <a:pt x="350" y="360"/>
                  </a:lnTo>
                  <a:lnTo>
                    <a:pt x="352" y="356"/>
                  </a:lnTo>
                  <a:lnTo>
                    <a:pt x="354" y="352"/>
                  </a:lnTo>
                  <a:lnTo>
                    <a:pt x="356" y="348"/>
                  </a:lnTo>
                  <a:lnTo>
                    <a:pt x="358" y="344"/>
                  </a:lnTo>
                  <a:lnTo>
                    <a:pt x="358" y="340"/>
                  </a:lnTo>
                  <a:lnTo>
                    <a:pt x="360" y="336"/>
                  </a:lnTo>
                  <a:lnTo>
                    <a:pt x="360" y="332"/>
                  </a:lnTo>
                  <a:lnTo>
                    <a:pt x="362" y="328"/>
                  </a:lnTo>
                  <a:lnTo>
                    <a:pt x="364" y="324"/>
                  </a:lnTo>
                  <a:lnTo>
                    <a:pt x="366" y="320"/>
                  </a:lnTo>
                  <a:lnTo>
                    <a:pt x="366" y="316"/>
                  </a:lnTo>
                  <a:lnTo>
                    <a:pt x="368" y="312"/>
                  </a:lnTo>
                  <a:lnTo>
                    <a:pt x="368" y="308"/>
                  </a:lnTo>
                  <a:lnTo>
                    <a:pt x="370" y="304"/>
                  </a:lnTo>
                  <a:lnTo>
                    <a:pt x="370" y="300"/>
                  </a:lnTo>
                  <a:lnTo>
                    <a:pt x="372" y="296"/>
                  </a:lnTo>
                  <a:lnTo>
                    <a:pt x="372" y="292"/>
                  </a:lnTo>
                  <a:lnTo>
                    <a:pt x="368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82"/>
                  </a:lnTo>
                  <a:lnTo>
                    <a:pt x="358" y="278"/>
                  </a:lnTo>
                  <a:lnTo>
                    <a:pt x="354" y="276"/>
                  </a:lnTo>
                  <a:lnTo>
                    <a:pt x="350" y="272"/>
                  </a:lnTo>
                  <a:lnTo>
                    <a:pt x="346" y="268"/>
                  </a:lnTo>
                  <a:lnTo>
                    <a:pt x="344" y="264"/>
                  </a:lnTo>
                  <a:lnTo>
                    <a:pt x="344" y="260"/>
                  </a:lnTo>
                  <a:lnTo>
                    <a:pt x="344" y="256"/>
                  </a:lnTo>
                  <a:lnTo>
                    <a:pt x="344" y="260"/>
                  </a:lnTo>
                  <a:lnTo>
                    <a:pt x="346" y="264"/>
                  </a:lnTo>
                  <a:lnTo>
                    <a:pt x="348" y="268"/>
                  </a:lnTo>
                  <a:lnTo>
                    <a:pt x="352" y="272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2" y="284"/>
                  </a:lnTo>
                  <a:lnTo>
                    <a:pt x="366" y="286"/>
                  </a:lnTo>
                  <a:lnTo>
                    <a:pt x="366" y="290"/>
                  </a:lnTo>
                  <a:lnTo>
                    <a:pt x="368" y="294"/>
                  </a:lnTo>
                  <a:lnTo>
                    <a:pt x="370" y="290"/>
                  </a:lnTo>
                  <a:lnTo>
                    <a:pt x="368" y="286"/>
                  </a:lnTo>
                  <a:lnTo>
                    <a:pt x="364" y="282"/>
                  </a:lnTo>
                  <a:lnTo>
                    <a:pt x="362" y="278"/>
                  </a:lnTo>
                  <a:lnTo>
                    <a:pt x="360" y="274"/>
                  </a:lnTo>
                  <a:lnTo>
                    <a:pt x="360" y="270"/>
                  </a:lnTo>
                  <a:lnTo>
                    <a:pt x="358" y="266"/>
                  </a:lnTo>
                  <a:lnTo>
                    <a:pt x="356" y="262"/>
                  </a:lnTo>
                  <a:lnTo>
                    <a:pt x="356" y="258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50" y="248"/>
                  </a:lnTo>
                  <a:lnTo>
                    <a:pt x="346" y="246"/>
                  </a:lnTo>
                  <a:lnTo>
                    <a:pt x="346" y="242"/>
                  </a:lnTo>
                  <a:lnTo>
                    <a:pt x="344" y="238"/>
                  </a:lnTo>
                  <a:lnTo>
                    <a:pt x="340" y="236"/>
                  </a:lnTo>
                  <a:lnTo>
                    <a:pt x="340" y="232"/>
                  </a:lnTo>
                  <a:lnTo>
                    <a:pt x="336" y="230"/>
                  </a:lnTo>
                  <a:lnTo>
                    <a:pt x="334" y="226"/>
                  </a:lnTo>
                  <a:lnTo>
                    <a:pt x="332" y="222"/>
                  </a:lnTo>
                  <a:lnTo>
                    <a:pt x="330" y="218"/>
                  </a:lnTo>
                  <a:lnTo>
                    <a:pt x="326" y="216"/>
                  </a:lnTo>
                  <a:lnTo>
                    <a:pt x="324" y="212"/>
                  </a:lnTo>
                  <a:lnTo>
                    <a:pt x="322" y="208"/>
                  </a:lnTo>
                  <a:lnTo>
                    <a:pt x="318" y="206"/>
                  </a:lnTo>
                  <a:lnTo>
                    <a:pt x="316" y="202"/>
                  </a:lnTo>
                  <a:lnTo>
                    <a:pt x="314" y="198"/>
                  </a:lnTo>
                  <a:lnTo>
                    <a:pt x="312" y="194"/>
                  </a:lnTo>
                  <a:lnTo>
                    <a:pt x="312" y="190"/>
                  </a:lnTo>
                  <a:lnTo>
                    <a:pt x="310" y="186"/>
                  </a:lnTo>
                  <a:lnTo>
                    <a:pt x="308" y="182"/>
                  </a:lnTo>
                  <a:lnTo>
                    <a:pt x="306" y="178"/>
                  </a:lnTo>
                  <a:lnTo>
                    <a:pt x="306" y="174"/>
                  </a:lnTo>
                  <a:lnTo>
                    <a:pt x="304" y="170"/>
                  </a:lnTo>
                  <a:lnTo>
                    <a:pt x="302" y="166"/>
                  </a:lnTo>
                  <a:lnTo>
                    <a:pt x="300" y="162"/>
                  </a:lnTo>
                  <a:lnTo>
                    <a:pt x="298" y="158"/>
                  </a:lnTo>
                  <a:lnTo>
                    <a:pt x="296" y="154"/>
                  </a:lnTo>
                  <a:lnTo>
                    <a:pt x="292" y="150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2" y="140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6" y="128"/>
                  </a:lnTo>
                  <a:lnTo>
                    <a:pt x="274" y="124"/>
                  </a:lnTo>
                  <a:lnTo>
                    <a:pt x="272" y="120"/>
                  </a:lnTo>
                  <a:lnTo>
                    <a:pt x="270" y="116"/>
                  </a:lnTo>
                  <a:lnTo>
                    <a:pt x="268" y="112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2"/>
                  </a:lnTo>
                  <a:lnTo>
                    <a:pt x="256" y="88"/>
                  </a:lnTo>
                  <a:lnTo>
                    <a:pt x="254" y="84"/>
                  </a:lnTo>
                  <a:lnTo>
                    <a:pt x="252" y="80"/>
                  </a:lnTo>
                  <a:lnTo>
                    <a:pt x="250" y="76"/>
                  </a:lnTo>
                  <a:lnTo>
                    <a:pt x="248" y="72"/>
                  </a:lnTo>
                  <a:lnTo>
                    <a:pt x="246" y="68"/>
                  </a:lnTo>
                  <a:lnTo>
                    <a:pt x="244" y="64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36" y="54"/>
                  </a:lnTo>
                  <a:lnTo>
                    <a:pt x="234" y="50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2" y="34"/>
                  </a:lnTo>
                  <a:lnTo>
                    <a:pt x="220" y="30"/>
                  </a:lnTo>
                  <a:lnTo>
                    <a:pt x="218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8" y="12"/>
                  </a:lnTo>
                  <a:lnTo>
                    <a:pt x="204" y="10"/>
                  </a:lnTo>
                  <a:lnTo>
                    <a:pt x="202" y="6"/>
                  </a:lnTo>
                  <a:lnTo>
                    <a:pt x="200" y="2"/>
                  </a:lnTo>
                  <a:lnTo>
                    <a:pt x="202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36" name="Rectangle 104"/>
            <p:cNvSpPr>
              <a:spLocks noChangeArrowheads="1"/>
            </p:cNvSpPr>
            <p:nvPr/>
          </p:nvSpPr>
          <p:spPr bwMode="auto">
            <a:xfrm>
              <a:off x="4512" y="1760"/>
              <a:ext cx="744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37" name="Freeform 105"/>
            <p:cNvSpPr>
              <a:spLocks/>
            </p:cNvSpPr>
            <p:nvPr/>
          </p:nvSpPr>
          <p:spPr bwMode="auto">
            <a:xfrm>
              <a:off x="4336" y="2790"/>
              <a:ext cx="495" cy="355"/>
            </a:xfrm>
            <a:custGeom>
              <a:avLst/>
              <a:gdLst>
                <a:gd name="T0" fmla="*/ 18 w 495"/>
                <a:gd name="T1" fmla="*/ 354 h 355"/>
                <a:gd name="T2" fmla="*/ 36 w 495"/>
                <a:gd name="T3" fmla="*/ 344 h 355"/>
                <a:gd name="T4" fmla="*/ 54 w 495"/>
                <a:gd name="T5" fmla="*/ 336 h 355"/>
                <a:gd name="T6" fmla="*/ 74 w 495"/>
                <a:gd name="T7" fmla="*/ 326 h 355"/>
                <a:gd name="T8" fmla="*/ 94 w 495"/>
                <a:gd name="T9" fmla="*/ 318 h 355"/>
                <a:gd name="T10" fmla="*/ 114 w 495"/>
                <a:gd name="T11" fmla="*/ 308 h 355"/>
                <a:gd name="T12" fmla="*/ 134 w 495"/>
                <a:gd name="T13" fmla="*/ 302 h 355"/>
                <a:gd name="T14" fmla="*/ 154 w 495"/>
                <a:gd name="T15" fmla="*/ 296 h 355"/>
                <a:gd name="T16" fmla="*/ 174 w 495"/>
                <a:gd name="T17" fmla="*/ 290 h 355"/>
                <a:gd name="T18" fmla="*/ 194 w 495"/>
                <a:gd name="T19" fmla="*/ 282 h 355"/>
                <a:gd name="T20" fmla="*/ 206 w 495"/>
                <a:gd name="T21" fmla="*/ 262 h 355"/>
                <a:gd name="T22" fmla="*/ 228 w 495"/>
                <a:gd name="T23" fmla="*/ 242 h 355"/>
                <a:gd name="T24" fmla="*/ 262 w 495"/>
                <a:gd name="T25" fmla="*/ 220 h 355"/>
                <a:gd name="T26" fmla="*/ 288 w 495"/>
                <a:gd name="T27" fmla="*/ 202 h 355"/>
                <a:gd name="T28" fmla="*/ 316 w 495"/>
                <a:gd name="T29" fmla="*/ 184 h 355"/>
                <a:gd name="T30" fmla="*/ 340 w 495"/>
                <a:gd name="T31" fmla="*/ 170 h 355"/>
                <a:gd name="T32" fmla="*/ 370 w 495"/>
                <a:gd name="T33" fmla="*/ 152 h 355"/>
                <a:gd name="T34" fmla="*/ 394 w 495"/>
                <a:gd name="T35" fmla="*/ 138 h 355"/>
                <a:gd name="T36" fmla="*/ 422 w 495"/>
                <a:gd name="T37" fmla="*/ 122 h 355"/>
                <a:gd name="T38" fmla="*/ 442 w 495"/>
                <a:gd name="T39" fmla="*/ 118 h 355"/>
                <a:gd name="T40" fmla="*/ 464 w 495"/>
                <a:gd name="T41" fmla="*/ 108 h 355"/>
                <a:gd name="T42" fmla="*/ 484 w 495"/>
                <a:gd name="T43" fmla="*/ 98 h 355"/>
                <a:gd name="T44" fmla="*/ 494 w 495"/>
                <a:gd name="T45" fmla="*/ 78 h 355"/>
                <a:gd name="T46" fmla="*/ 468 w 495"/>
                <a:gd name="T47" fmla="*/ 60 h 355"/>
                <a:gd name="T48" fmla="*/ 440 w 495"/>
                <a:gd name="T49" fmla="*/ 46 h 355"/>
                <a:gd name="T50" fmla="*/ 416 w 495"/>
                <a:gd name="T51" fmla="*/ 28 h 355"/>
                <a:gd name="T52" fmla="*/ 392 w 495"/>
                <a:gd name="T53" fmla="*/ 12 h 355"/>
                <a:gd name="T54" fmla="*/ 364 w 495"/>
                <a:gd name="T55" fmla="*/ 2 h 355"/>
                <a:gd name="T56" fmla="*/ 338 w 495"/>
                <a:gd name="T57" fmla="*/ 0 h 355"/>
                <a:gd name="T58" fmla="*/ 320 w 495"/>
                <a:gd name="T59" fmla="*/ 18 h 355"/>
                <a:gd name="T60" fmla="*/ 298 w 495"/>
                <a:gd name="T61" fmla="*/ 32 h 355"/>
                <a:gd name="T62" fmla="*/ 278 w 495"/>
                <a:gd name="T63" fmla="*/ 46 h 355"/>
                <a:gd name="T64" fmla="*/ 252 w 495"/>
                <a:gd name="T65" fmla="*/ 62 h 355"/>
                <a:gd name="T66" fmla="*/ 226 w 495"/>
                <a:gd name="T67" fmla="*/ 76 h 355"/>
                <a:gd name="T68" fmla="*/ 204 w 495"/>
                <a:gd name="T69" fmla="*/ 86 h 355"/>
                <a:gd name="T70" fmla="*/ 190 w 495"/>
                <a:gd name="T71" fmla="*/ 100 h 355"/>
                <a:gd name="T72" fmla="*/ 172 w 495"/>
                <a:gd name="T73" fmla="*/ 118 h 355"/>
                <a:gd name="T74" fmla="*/ 158 w 495"/>
                <a:gd name="T75" fmla="*/ 136 h 355"/>
                <a:gd name="T76" fmla="*/ 144 w 495"/>
                <a:gd name="T77" fmla="*/ 154 h 355"/>
                <a:gd name="T78" fmla="*/ 132 w 495"/>
                <a:gd name="T79" fmla="*/ 174 h 355"/>
                <a:gd name="T80" fmla="*/ 126 w 495"/>
                <a:gd name="T81" fmla="*/ 194 h 355"/>
                <a:gd name="T82" fmla="*/ 110 w 495"/>
                <a:gd name="T83" fmla="*/ 208 h 355"/>
                <a:gd name="T84" fmla="*/ 92 w 495"/>
                <a:gd name="T85" fmla="*/ 212 h 355"/>
                <a:gd name="T86" fmla="*/ 76 w 495"/>
                <a:gd name="T87" fmla="*/ 198 h 355"/>
                <a:gd name="T88" fmla="*/ 58 w 495"/>
                <a:gd name="T89" fmla="*/ 210 h 355"/>
                <a:gd name="T90" fmla="*/ 46 w 495"/>
                <a:gd name="T91" fmla="*/ 228 h 355"/>
                <a:gd name="T92" fmla="*/ 38 w 495"/>
                <a:gd name="T93" fmla="*/ 244 h 355"/>
                <a:gd name="T94" fmla="*/ 28 w 495"/>
                <a:gd name="T95" fmla="*/ 264 h 355"/>
                <a:gd name="T96" fmla="*/ 18 w 495"/>
                <a:gd name="T97" fmla="*/ 284 h 355"/>
                <a:gd name="T98" fmla="*/ 12 w 495"/>
                <a:gd name="T99" fmla="*/ 306 h 355"/>
                <a:gd name="T100" fmla="*/ 6 w 495"/>
                <a:gd name="T101" fmla="*/ 326 h 355"/>
                <a:gd name="T102" fmla="*/ 0 w 495"/>
                <a:gd name="T103" fmla="*/ 346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5"/>
                <a:gd name="T157" fmla="*/ 0 h 355"/>
                <a:gd name="T158" fmla="*/ 495 w 495"/>
                <a:gd name="T159" fmla="*/ 355 h 3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5" h="355">
                  <a:moveTo>
                    <a:pt x="2" y="354"/>
                  </a:moveTo>
                  <a:lnTo>
                    <a:pt x="6" y="354"/>
                  </a:lnTo>
                  <a:lnTo>
                    <a:pt x="10" y="354"/>
                  </a:lnTo>
                  <a:lnTo>
                    <a:pt x="14" y="354"/>
                  </a:lnTo>
                  <a:lnTo>
                    <a:pt x="18" y="354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32" y="346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2" y="340"/>
                  </a:lnTo>
                  <a:lnTo>
                    <a:pt x="46" y="340"/>
                  </a:lnTo>
                  <a:lnTo>
                    <a:pt x="50" y="338"/>
                  </a:lnTo>
                  <a:lnTo>
                    <a:pt x="54" y="336"/>
                  </a:lnTo>
                  <a:lnTo>
                    <a:pt x="58" y="334"/>
                  </a:lnTo>
                  <a:lnTo>
                    <a:pt x="62" y="332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4" y="326"/>
                  </a:lnTo>
                  <a:lnTo>
                    <a:pt x="78" y="324"/>
                  </a:lnTo>
                  <a:lnTo>
                    <a:pt x="82" y="322"/>
                  </a:lnTo>
                  <a:lnTo>
                    <a:pt x="86" y="320"/>
                  </a:lnTo>
                  <a:lnTo>
                    <a:pt x="90" y="318"/>
                  </a:lnTo>
                  <a:lnTo>
                    <a:pt x="94" y="318"/>
                  </a:lnTo>
                  <a:lnTo>
                    <a:pt x="98" y="316"/>
                  </a:lnTo>
                  <a:lnTo>
                    <a:pt x="102" y="314"/>
                  </a:lnTo>
                  <a:lnTo>
                    <a:pt x="106" y="312"/>
                  </a:lnTo>
                  <a:lnTo>
                    <a:pt x="110" y="310"/>
                  </a:lnTo>
                  <a:lnTo>
                    <a:pt x="114" y="308"/>
                  </a:lnTo>
                  <a:lnTo>
                    <a:pt x="118" y="308"/>
                  </a:lnTo>
                  <a:lnTo>
                    <a:pt x="122" y="306"/>
                  </a:lnTo>
                  <a:lnTo>
                    <a:pt x="126" y="306"/>
                  </a:lnTo>
                  <a:lnTo>
                    <a:pt x="130" y="304"/>
                  </a:lnTo>
                  <a:lnTo>
                    <a:pt x="134" y="302"/>
                  </a:lnTo>
                  <a:lnTo>
                    <a:pt x="138" y="302"/>
                  </a:lnTo>
                  <a:lnTo>
                    <a:pt x="142" y="300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6"/>
                  </a:lnTo>
                  <a:lnTo>
                    <a:pt x="158" y="296"/>
                  </a:lnTo>
                  <a:lnTo>
                    <a:pt x="162" y="294"/>
                  </a:lnTo>
                  <a:lnTo>
                    <a:pt x="166" y="292"/>
                  </a:lnTo>
                  <a:lnTo>
                    <a:pt x="170" y="290"/>
                  </a:lnTo>
                  <a:lnTo>
                    <a:pt x="174" y="290"/>
                  </a:lnTo>
                  <a:lnTo>
                    <a:pt x="178" y="288"/>
                  </a:lnTo>
                  <a:lnTo>
                    <a:pt x="182" y="286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82"/>
                  </a:lnTo>
                  <a:lnTo>
                    <a:pt x="196" y="278"/>
                  </a:lnTo>
                  <a:lnTo>
                    <a:pt x="198" y="274"/>
                  </a:lnTo>
                  <a:lnTo>
                    <a:pt x="200" y="270"/>
                  </a:lnTo>
                  <a:lnTo>
                    <a:pt x="204" y="266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2" y="240"/>
                  </a:lnTo>
                  <a:lnTo>
                    <a:pt x="238" y="236"/>
                  </a:lnTo>
                  <a:lnTo>
                    <a:pt x="250" y="226"/>
                  </a:lnTo>
                  <a:lnTo>
                    <a:pt x="256" y="220"/>
                  </a:lnTo>
                  <a:lnTo>
                    <a:pt x="262" y="220"/>
                  </a:lnTo>
                  <a:lnTo>
                    <a:pt x="264" y="216"/>
                  </a:lnTo>
                  <a:lnTo>
                    <a:pt x="270" y="214"/>
                  </a:lnTo>
                  <a:lnTo>
                    <a:pt x="276" y="210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300" y="194"/>
                  </a:lnTo>
                  <a:lnTo>
                    <a:pt x="304" y="192"/>
                  </a:lnTo>
                  <a:lnTo>
                    <a:pt x="312" y="188"/>
                  </a:lnTo>
                  <a:lnTo>
                    <a:pt x="316" y="184"/>
                  </a:lnTo>
                  <a:lnTo>
                    <a:pt x="322" y="182"/>
                  </a:lnTo>
                  <a:lnTo>
                    <a:pt x="326" y="178"/>
                  </a:lnTo>
                  <a:lnTo>
                    <a:pt x="330" y="176"/>
                  </a:lnTo>
                  <a:lnTo>
                    <a:pt x="336" y="172"/>
                  </a:lnTo>
                  <a:lnTo>
                    <a:pt x="340" y="170"/>
                  </a:lnTo>
                  <a:lnTo>
                    <a:pt x="346" y="166"/>
                  </a:lnTo>
                  <a:lnTo>
                    <a:pt x="354" y="162"/>
                  </a:lnTo>
                  <a:lnTo>
                    <a:pt x="358" y="160"/>
                  </a:lnTo>
                  <a:lnTo>
                    <a:pt x="364" y="156"/>
                  </a:lnTo>
                  <a:lnTo>
                    <a:pt x="370" y="152"/>
                  </a:lnTo>
                  <a:lnTo>
                    <a:pt x="374" y="150"/>
                  </a:lnTo>
                  <a:lnTo>
                    <a:pt x="378" y="146"/>
                  </a:lnTo>
                  <a:lnTo>
                    <a:pt x="384" y="144"/>
                  </a:lnTo>
                  <a:lnTo>
                    <a:pt x="390" y="140"/>
                  </a:lnTo>
                  <a:lnTo>
                    <a:pt x="394" y="138"/>
                  </a:lnTo>
                  <a:lnTo>
                    <a:pt x="402" y="134"/>
                  </a:lnTo>
                  <a:lnTo>
                    <a:pt x="406" y="132"/>
                  </a:lnTo>
                  <a:lnTo>
                    <a:pt x="412" y="128"/>
                  </a:lnTo>
                  <a:lnTo>
                    <a:pt x="418" y="124"/>
                  </a:lnTo>
                  <a:lnTo>
                    <a:pt x="422" y="122"/>
                  </a:lnTo>
                  <a:lnTo>
                    <a:pt x="426" y="120"/>
                  </a:lnTo>
                  <a:lnTo>
                    <a:pt x="430" y="118"/>
                  </a:lnTo>
                  <a:lnTo>
                    <a:pt x="434" y="118"/>
                  </a:lnTo>
                  <a:lnTo>
                    <a:pt x="438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52" y="114"/>
                  </a:lnTo>
                  <a:lnTo>
                    <a:pt x="456" y="112"/>
                  </a:lnTo>
                  <a:lnTo>
                    <a:pt x="460" y="110"/>
                  </a:lnTo>
                  <a:lnTo>
                    <a:pt x="464" y="108"/>
                  </a:lnTo>
                  <a:lnTo>
                    <a:pt x="468" y="108"/>
                  </a:lnTo>
                  <a:lnTo>
                    <a:pt x="472" y="104"/>
                  </a:lnTo>
                  <a:lnTo>
                    <a:pt x="476" y="104"/>
                  </a:lnTo>
                  <a:lnTo>
                    <a:pt x="480" y="102"/>
                  </a:lnTo>
                  <a:lnTo>
                    <a:pt x="484" y="98"/>
                  </a:lnTo>
                  <a:lnTo>
                    <a:pt x="488" y="94"/>
                  </a:lnTo>
                  <a:lnTo>
                    <a:pt x="492" y="90"/>
                  </a:lnTo>
                  <a:lnTo>
                    <a:pt x="492" y="86"/>
                  </a:lnTo>
                  <a:lnTo>
                    <a:pt x="494" y="82"/>
                  </a:lnTo>
                  <a:lnTo>
                    <a:pt x="494" y="78"/>
                  </a:lnTo>
                  <a:lnTo>
                    <a:pt x="492" y="74"/>
                  </a:lnTo>
                  <a:lnTo>
                    <a:pt x="486" y="68"/>
                  </a:lnTo>
                  <a:lnTo>
                    <a:pt x="480" y="64"/>
                  </a:lnTo>
                  <a:lnTo>
                    <a:pt x="474" y="62"/>
                  </a:lnTo>
                  <a:lnTo>
                    <a:pt x="468" y="60"/>
                  </a:lnTo>
                  <a:lnTo>
                    <a:pt x="464" y="56"/>
                  </a:lnTo>
                  <a:lnTo>
                    <a:pt x="458" y="54"/>
                  </a:lnTo>
                  <a:lnTo>
                    <a:pt x="452" y="50"/>
                  </a:lnTo>
                  <a:lnTo>
                    <a:pt x="446" y="46"/>
                  </a:lnTo>
                  <a:lnTo>
                    <a:pt x="440" y="46"/>
                  </a:lnTo>
                  <a:lnTo>
                    <a:pt x="436" y="42"/>
                  </a:lnTo>
                  <a:lnTo>
                    <a:pt x="430" y="38"/>
                  </a:lnTo>
                  <a:lnTo>
                    <a:pt x="426" y="34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08" y="22"/>
                  </a:lnTo>
                  <a:lnTo>
                    <a:pt x="404" y="20"/>
                  </a:lnTo>
                  <a:lnTo>
                    <a:pt x="402" y="16"/>
                  </a:lnTo>
                  <a:lnTo>
                    <a:pt x="396" y="14"/>
                  </a:lnTo>
                  <a:lnTo>
                    <a:pt x="392" y="12"/>
                  </a:lnTo>
                  <a:lnTo>
                    <a:pt x="386" y="10"/>
                  </a:lnTo>
                  <a:lnTo>
                    <a:pt x="378" y="8"/>
                  </a:lnTo>
                  <a:lnTo>
                    <a:pt x="374" y="6"/>
                  </a:lnTo>
                  <a:lnTo>
                    <a:pt x="368" y="4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2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22" y="14"/>
                  </a:lnTo>
                  <a:lnTo>
                    <a:pt x="320" y="18"/>
                  </a:lnTo>
                  <a:lnTo>
                    <a:pt x="316" y="20"/>
                  </a:lnTo>
                  <a:lnTo>
                    <a:pt x="314" y="24"/>
                  </a:lnTo>
                  <a:lnTo>
                    <a:pt x="310" y="26"/>
                  </a:lnTo>
                  <a:lnTo>
                    <a:pt x="304" y="28"/>
                  </a:lnTo>
                  <a:lnTo>
                    <a:pt x="298" y="32"/>
                  </a:lnTo>
                  <a:lnTo>
                    <a:pt x="294" y="34"/>
                  </a:lnTo>
                  <a:lnTo>
                    <a:pt x="288" y="38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8" y="46"/>
                  </a:lnTo>
                  <a:lnTo>
                    <a:pt x="274" y="48"/>
                  </a:lnTo>
                  <a:lnTo>
                    <a:pt x="270" y="52"/>
                  </a:lnTo>
                  <a:lnTo>
                    <a:pt x="262" y="54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4"/>
                  </a:lnTo>
                  <a:lnTo>
                    <a:pt x="238" y="68"/>
                  </a:lnTo>
                  <a:lnTo>
                    <a:pt x="232" y="72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4" y="94"/>
                  </a:lnTo>
                  <a:lnTo>
                    <a:pt x="190" y="96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78" y="110"/>
                  </a:lnTo>
                  <a:lnTo>
                    <a:pt x="176" y="114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8" y="126"/>
                  </a:lnTo>
                  <a:lnTo>
                    <a:pt x="164" y="128"/>
                  </a:lnTo>
                  <a:lnTo>
                    <a:pt x="162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50" y="148"/>
                  </a:lnTo>
                  <a:lnTo>
                    <a:pt x="148" y="152"/>
                  </a:lnTo>
                  <a:lnTo>
                    <a:pt x="144" y="154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4"/>
                  </a:lnTo>
                  <a:lnTo>
                    <a:pt x="128" y="178"/>
                  </a:lnTo>
                  <a:lnTo>
                    <a:pt x="128" y="182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6" y="194"/>
                  </a:lnTo>
                  <a:lnTo>
                    <a:pt x="122" y="196"/>
                  </a:lnTo>
                  <a:lnTo>
                    <a:pt x="118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0" y="208"/>
                  </a:lnTo>
                  <a:lnTo>
                    <a:pt x="108" y="212"/>
                  </a:lnTo>
                  <a:lnTo>
                    <a:pt x="104" y="212"/>
                  </a:lnTo>
                  <a:lnTo>
                    <a:pt x="100" y="214"/>
                  </a:lnTo>
                  <a:lnTo>
                    <a:pt x="96" y="214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88" y="204"/>
                  </a:lnTo>
                  <a:lnTo>
                    <a:pt x="84" y="202"/>
                  </a:lnTo>
                  <a:lnTo>
                    <a:pt x="80" y="200"/>
                  </a:lnTo>
                  <a:lnTo>
                    <a:pt x="76" y="198"/>
                  </a:lnTo>
                  <a:lnTo>
                    <a:pt x="72" y="200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6" y="218"/>
                  </a:lnTo>
                  <a:lnTo>
                    <a:pt x="52" y="220"/>
                  </a:lnTo>
                  <a:lnTo>
                    <a:pt x="50" y="224"/>
                  </a:lnTo>
                  <a:lnTo>
                    <a:pt x="46" y="228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40" y="238"/>
                  </a:lnTo>
                  <a:lnTo>
                    <a:pt x="36" y="240"/>
                  </a:lnTo>
                  <a:lnTo>
                    <a:pt x="38" y="244"/>
                  </a:lnTo>
                  <a:lnTo>
                    <a:pt x="34" y="248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4"/>
                  </a:lnTo>
                  <a:lnTo>
                    <a:pt x="26" y="268"/>
                  </a:lnTo>
                  <a:lnTo>
                    <a:pt x="24" y="272"/>
                  </a:lnTo>
                  <a:lnTo>
                    <a:pt x="22" y="276"/>
                  </a:lnTo>
                  <a:lnTo>
                    <a:pt x="20" y="280"/>
                  </a:lnTo>
                  <a:lnTo>
                    <a:pt x="18" y="284"/>
                  </a:lnTo>
                  <a:lnTo>
                    <a:pt x="16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2"/>
                  </a:lnTo>
                  <a:lnTo>
                    <a:pt x="12" y="306"/>
                  </a:lnTo>
                  <a:lnTo>
                    <a:pt x="12" y="310"/>
                  </a:lnTo>
                  <a:lnTo>
                    <a:pt x="12" y="314"/>
                  </a:lnTo>
                  <a:lnTo>
                    <a:pt x="10" y="318"/>
                  </a:lnTo>
                  <a:lnTo>
                    <a:pt x="8" y="322"/>
                  </a:lnTo>
                  <a:lnTo>
                    <a:pt x="6" y="326"/>
                  </a:lnTo>
                  <a:lnTo>
                    <a:pt x="4" y="330"/>
                  </a:lnTo>
                  <a:lnTo>
                    <a:pt x="4" y="334"/>
                  </a:lnTo>
                  <a:lnTo>
                    <a:pt x="2" y="338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38" name="Freeform 106"/>
            <p:cNvSpPr>
              <a:spLocks/>
            </p:cNvSpPr>
            <p:nvPr/>
          </p:nvSpPr>
          <p:spPr bwMode="auto">
            <a:xfrm>
              <a:off x="4354" y="3056"/>
              <a:ext cx="65" cy="11"/>
            </a:xfrm>
            <a:custGeom>
              <a:avLst/>
              <a:gdLst>
                <a:gd name="T0" fmla="*/ 0 w 65"/>
                <a:gd name="T1" fmla="*/ 10 h 11"/>
                <a:gd name="T2" fmla="*/ 4 w 65"/>
                <a:gd name="T3" fmla="*/ 10 h 11"/>
                <a:gd name="T4" fmla="*/ 8 w 65"/>
                <a:gd name="T5" fmla="*/ 10 h 11"/>
                <a:gd name="T6" fmla="*/ 12 w 65"/>
                <a:gd name="T7" fmla="*/ 8 h 11"/>
                <a:gd name="T8" fmla="*/ 16 w 65"/>
                <a:gd name="T9" fmla="*/ 6 h 11"/>
                <a:gd name="T10" fmla="*/ 20 w 65"/>
                <a:gd name="T11" fmla="*/ 6 h 11"/>
                <a:gd name="T12" fmla="*/ 24 w 65"/>
                <a:gd name="T13" fmla="*/ 6 h 11"/>
                <a:gd name="T14" fmla="*/ 28 w 65"/>
                <a:gd name="T15" fmla="*/ 4 h 11"/>
                <a:gd name="T16" fmla="*/ 32 w 65"/>
                <a:gd name="T17" fmla="*/ 4 h 11"/>
                <a:gd name="T18" fmla="*/ 36 w 65"/>
                <a:gd name="T19" fmla="*/ 4 h 11"/>
                <a:gd name="T20" fmla="*/ 40 w 65"/>
                <a:gd name="T21" fmla="*/ 4 h 11"/>
                <a:gd name="T22" fmla="*/ 44 w 65"/>
                <a:gd name="T23" fmla="*/ 4 h 11"/>
                <a:gd name="T24" fmla="*/ 48 w 65"/>
                <a:gd name="T25" fmla="*/ 2 h 11"/>
                <a:gd name="T26" fmla="*/ 52 w 65"/>
                <a:gd name="T27" fmla="*/ 2 h 11"/>
                <a:gd name="T28" fmla="*/ 56 w 65"/>
                <a:gd name="T29" fmla="*/ 2 h 11"/>
                <a:gd name="T30" fmla="*/ 60 w 65"/>
                <a:gd name="T31" fmla="*/ 2 h 11"/>
                <a:gd name="T32" fmla="*/ 64 w 65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1"/>
                <a:gd name="T53" fmla="*/ 65 w 65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1">
                  <a:moveTo>
                    <a:pt x="0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39" name="Freeform 107"/>
            <p:cNvSpPr>
              <a:spLocks/>
            </p:cNvSpPr>
            <p:nvPr/>
          </p:nvSpPr>
          <p:spPr bwMode="auto">
            <a:xfrm>
              <a:off x="4398" y="2982"/>
              <a:ext cx="47" cy="147"/>
            </a:xfrm>
            <a:custGeom>
              <a:avLst/>
              <a:gdLst>
                <a:gd name="T0" fmla="*/ 24 w 47"/>
                <a:gd name="T1" fmla="*/ 28 h 147"/>
                <a:gd name="T2" fmla="*/ 40 w 47"/>
                <a:gd name="T3" fmla="*/ 40 h 147"/>
                <a:gd name="T4" fmla="*/ 32 w 47"/>
                <a:gd name="T5" fmla="*/ 64 h 147"/>
                <a:gd name="T6" fmla="*/ 28 w 47"/>
                <a:gd name="T7" fmla="*/ 42 h 147"/>
                <a:gd name="T8" fmla="*/ 34 w 47"/>
                <a:gd name="T9" fmla="*/ 62 h 147"/>
                <a:gd name="T10" fmla="*/ 18 w 47"/>
                <a:gd name="T11" fmla="*/ 32 h 147"/>
                <a:gd name="T12" fmla="*/ 32 w 47"/>
                <a:gd name="T13" fmla="*/ 60 h 147"/>
                <a:gd name="T14" fmla="*/ 20 w 47"/>
                <a:gd name="T15" fmla="*/ 22 h 147"/>
                <a:gd name="T16" fmla="*/ 16 w 47"/>
                <a:gd name="T17" fmla="*/ 10 h 147"/>
                <a:gd name="T18" fmla="*/ 24 w 47"/>
                <a:gd name="T19" fmla="*/ 38 h 147"/>
                <a:gd name="T20" fmla="*/ 16 w 47"/>
                <a:gd name="T21" fmla="*/ 0 h 147"/>
                <a:gd name="T22" fmla="*/ 24 w 47"/>
                <a:gd name="T23" fmla="*/ 24 h 147"/>
                <a:gd name="T24" fmla="*/ 18 w 47"/>
                <a:gd name="T25" fmla="*/ 10 h 147"/>
                <a:gd name="T26" fmla="*/ 12 w 47"/>
                <a:gd name="T27" fmla="*/ 8 h 147"/>
                <a:gd name="T28" fmla="*/ 16 w 47"/>
                <a:gd name="T29" fmla="*/ 34 h 147"/>
                <a:gd name="T30" fmla="*/ 10 w 47"/>
                <a:gd name="T31" fmla="*/ 18 h 147"/>
                <a:gd name="T32" fmla="*/ 14 w 47"/>
                <a:gd name="T33" fmla="*/ 18 h 147"/>
                <a:gd name="T34" fmla="*/ 6 w 47"/>
                <a:gd name="T35" fmla="*/ 8 h 147"/>
                <a:gd name="T36" fmla="*/ 18 w 47"/>
                <a:gd name="T37" fmla="*/ 26 h 147"/>
                <a:gd name="T38" fmla="*/ 14 w 47"/>
                <a:gd name="T39" fmla="*/ 16 h 147"/>
                <a:gd name="T40" fmla="*/ 18 w 47"/>
                <a:gd name="T41" fmla="*/ 42 h 147"/>
                <a:gd name="T42" fmla="*/ 30 w 47"/>
                <a:gd name="T43" fmla="*/ 64 h 147"/>
                <a:gd name="T44" fmla="*/ 26 w 47"/>
                <a:gd name="T45" fmla="*/ 78 h 147"/>
                <a:gd name="T46" fmla="*/ 18 w 47"/>
                <a:gd name="T47" fmla="*/ 54 h 147"/>
                <a:gd name="T48" fmla="*/ 18 w 47"/>
                <a:gd name="T49" fmla="*/ 28 h 147"/>
                <a:gd name="T50" fmla="*/ 8 w 47"/>
                <a:gd name="T51" fmla="*/ 10 h 147"/>
                <a:gd name="T52" fmla="*/ 8 w 47"/>
                <a:gd name="T53" fmla="*/ 10 h 147"/>
                <a:gd name="T54" fmla="*/ 20 w 47"/>
                <a:gd name="T55" fmla="*/ 34 h 147"/>
                <a:gd name="T56" fmla="*/ 24 w 47"/>
                <a:gd name="T57" fmla="*/ 60 h 147"/>
                <a:gd name="T58" fmla="*/ 32 w 47"/>
                <a:gd name="T59" fmla="*/ 86 h 147"/>
                <a:gd name="T60" fmla="*/ 36 w 47"/>
                <a:gd name="T61" fmla="*/ 110 h 147"/>
                <a:gd name="T62" fmla="*/ 32 w 47"/>
                <a:gd name="T63" fmla="*/ 132 h 147"/>
                <a:gd name="T64" fmla="*/ 40 w 47"/>
                <a:gd name="T65" fmla="*/ 132 h 147"/>
                <a:gd name="T66" fmla="*/ 36 w 47"/>
                <a:gd name="T67" fmla="*/ 108 h 147"/>
                <a:gd name="T68" fmla="*/ 26 w 47"/>
                <a:gd name="T69" fmla="*/ 86 h 147"/>
                <a:gd name="T70" fmla="*/ 18 w 47"/>
                <a:gd name="T71" fmla="*/ 68 h 147"/>
                <a:gd name="T72" fmla="*/ 26 w 47"/>
                <a:gd name="T73" fmla="*/ 84 h 147"/>
                <a:gd name="T74" fmla="*/ 34 w 47"/>
                <a:gd name="T75" fmla="*/ 110 h 147"/>
                <a:gd name="T76" fmla="*/ 42 w 47"/>
                <a:gd name="T77" fmla="*/ 134 h 147"/>
                <a:gd name="T78" fmla="*/ 34 w 47"/>
                <a:gd name="T79" fmla="*/ 106 h 147"/>
                <a:gd name="T80" fmla="*/ 30 w 47"/>
                <a:gd name="T81" fmla="*/ 94 h 147"/>
                <a:gd name="T82" fmla="*/ 34 w 47"/>
                <a:gd name="T83" fmla="*/ 118 h 147"/>
                <a:gd name="T84" fmla="*/ 38 w 47"/>
                <a:gd name="T85" fmla="*/ 90 h 147"/>
                <a:gd name="T86" fmla="*/ 34 w 47"/>
                <a:gd name="T87" fmla="*/ 68 h 147"/>
                <a:gd name="T88" fmla="*/ 26 w 47"/>
                <a:gd name="T89" fmla="*/ 46 h 147"/>
                <a:gd name="T90" fmla="*/ 18 w 47"/>
                <a:gd name="T91" fmla="*/ 16 h 147"/>
                <a:gd name="T92" fmla="*/ 30 w 47"/>
                <a:gd name="T93" fmla="*/ 34 h 147"/>
                <a:gd name="T94" fmla="*/ 42 w 47"/>
                <a:gd name="T95" fmla="*/ 68 h 147"/>
                <a:gd name="T96" fmla="*/ 36 w 47"/>
                <a:gd name="T97" fmla="*/ 46 h 147"/>
                <a:gd name="T98" fmla="*/ 28 w 47"/>
                <a:gd name="T99" fmla="*/ 24 h 147"/>
                <a:gd name="T100" fmla="*/ 26 w 47"/>
                <a:gd name="T101" fmla="*/ 34 h 147"/>
                <a:gd name="T102" fmla="*/ 38 w 47"/>
                <a:gd name="T103" fmla="*/ 64 h 147"/>
                <a:gd name="T104" fmla="*/ 42 w 47"/>
                <a:gd name="T105" fmla="*/ 92 h 147"/>
                <a:gd name="T106" fmla="*/ 42 w 47"/>
                <a:gd name="T107" fmla="*/ 62 h 147"/>
                <a:gd name="T108" fmla="*/ 42 w 47"/>
                <a:gd name="T109" fmla="*/ 82 h 147"/>
                <a:gd name="T110" fmla="*/ 42 w 47"/>
                <a:gd name="T111" fmla="*/ 110 h 147"/>
                <a:gd name="T112" fmla="*/ 46 w 47"/>
                <a:gd name="T113" fmla="*/ 132 h 147"/>
                <a:gd name="T114" fmla="*/ 42 w 47"/>
                <a:gd name="T115" fmla="*/ 136 h 147"/>
                <a:gd name="T116" fmla="*/ 34 w 47"/>
                <a:gd name="T117" fmla="*/ 116 h 147"/>
                <a:gd name="T118" fmla="*/ 30 w 47"/>
                <a:gd name="T119" fmla="*/ 90 h 147"/>
                <a:gd name="T120" fmla="*/ 26 w 47"/>
                <a:gd name="T121" fmla="*/ 64 h 147"/>
                <a:gd name="T122" fmla="*/ 26 w 47"/>
                <a:gd name="T123" fmla="*/ 44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"/>
                <a:gd name="T187" fmla="*/ 0 h 147"/>
                <a:gd name="T188" fmla="*/ 47 w 47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" h="147">
                  <a:moveTo>
                    <a:pt x="12" y="10"/>
                  </a:moveTo>
                  <a:lnTo>
                    <a:pt x="16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6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2" y="122"/>
                  </a:lnTo>
                  <a:lnTo>
                    <a:pt x="32" y="128"/>
                  </a:lnTo>
                  <a:lnTo>
                    <a:pt x="32" y="132"/>
                  </a:lnTo>
                  <a:lnTo>
                    <a:pt x="32" y="136"/>
                  </a:lnTo>
                  <a:lnTo>
                    <a:pt x="36" y="140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10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38" y="122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8" y="5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8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8"/>
                  </a:lnTo>
                  <a:lnTo>
                    <a:pt x="46" y="132"/>
                  </a:lnTo>
                  <a:lnTo>
                    <a:pt x="46" y="136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2" y="142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30" y="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0" name="Freeform 108"/>
            <p:cNvSpPr>
              <a:spLocks/>
            </p:cNvSpPr>
            <p:nvPr/>
          </p:nvSpPr>
          <p:spPr bwMode="auto">
            <a:xfrm>
              <a:off x="4336" y="3006"/>
              <a:ext cx="75" cy="65"/>
            </a:xfrm>
            <a:custGeom>
              <a:avLst/>
              <a:gdLst>
                <a:gd name="T0" fmla="*/ 42 w 75"/>
                <a:gd name="T1" fmla="*/ 36 h 65"/>
                <a:gd name="T2" fmla="*/ 28 w 75"/>
                <a:gd name="T3" fmla="*/ 40 h 65"/>
                <a:gd name="T4" fmla="*/ 52 w 75"/>
                <a:gd name="T5" fmla="*/ 36 h 65"/>
                <a:gd name="T6" fmla="*/ 58 w 75"/>
                <a:gd name="T7" fmla="*/ 32 h 65"/>
                <a:gd name="T8" fmla="*/ 44 w 75"/>
                <a:gd name="T9" fmla="*/ 40 h 65"/>
                <a:gd name="T10" fmla="*/ 28 w 75"/>
                <a:gd name="T11" fmla="*/ 48 h 65"/>
                <a:gd name="T12" fmla="*/ 32 w 75"/>
                <a:gd name="T13" fmla="*/ 48 h 65"/>
                <a:gd name="T14" fmla="*/ 52 w 75"/>
                <a:gd name="T15" fmla="*/ 44 h 65"/>
                <a:gd name="T16" fmla="*/ 64 w 75"/>
                <a:gd name="T17" fmla="*/ 32 h 65"/>
                <a:gd name="T18" fmla="*/ 50 w 75"/>
                <a:gd name="T19" fmla="*/ 38 h 65"/>
                <a:gd name="T20" fmla="*/ 22 w 75"/>
                <a:gd name="T21" fmla="*/ 48 h 65"/>
                <a:gd name="T22" fmla="*/ 40 w 75"/>
                <a:gd name="T23" fmla="*/ 46 h 65"/>
                <a:gd name="T24" fmla="*/ 58 w 75"/>
                <a:gd name="T25" fmla="*/ 38 h 65"/>
                <a:gd name="T26" fmla="*/ 68 w 75"/>
                <a:gd name="T27" fmla="*/ 34 h 65"/>
                <a:gd name="T28" fmla="*/ 44 w 75"/>
                <a:gd name="T29" fmla="*/ 46 h 65"/>
                <a:gd name="T30" fmla="*/ 24 w 75"/>
                <a:gd name="T31" fmla="*/ 50 h 65"/>
                <a:gd name="T32" fmla="*/ 34 w 75"/>
                <a:gd name="T33" fmla="*/ 54 h 65"/>
                <a:gd name="T34" fmla="*/ 58 w 75"/>
                <a:gd name="T35" fmla="*/ 44 h 65"/>
                <a:gd name="T36" fmla="*/ 74 w 75"/>
                <a:gd name="T37" fmla="*/ 40 h 65"/>
                <a:gd name="T38" fmla="*/ 58 w 75"/>
                <a:gd name="T39" fmla="*/ 44 h 65"/>
                <a:gd name="T40" fmla="*/ 42 w 75"/>
                <a:gd name="T41" fmla="*/ 48 h 65"/>
                <a:gd name="T42" fmla="*/ 66 w 75"/>
                <a:gd name="T43" fmla="*/ 44 h 65"/>
                <a:gd name="T44" fmla="*/ 60 w 75"/>
                <a:gd name="T45" fmla="*/ 54 h 65"/>
                <a:gd name="T46" fmla="*/ 38 w 75"/>
                <a:gd name="T47" fmla="*/ 58 h 65"/>
                <a:gd name="T48" fmla="*/ 20 w 75"/>
                <a:gd name="T49" fmla="*/ 58 h 65"/>
                <a:gd name="T50" fmla="*/ 8 w 75"/>
                <a:gd name="T51" fmla="*/ 64 h 65"/>
                <a:gd name="T52" fmla="*/ 12 w 75"/>
                <a:gd name="T53" fmla="*/ 56 h 65"/>
                <a:gd name="T54" fmla="*/ 28 w 75"/>
                <a:gd name="T55" fmla="*/ 48 h 65"/>
                <a:gd name="T56" fmla="*/ 50 w 75"/>
                <a:gd name="T57" fmla="*/ 44 h 65"/>
                <a:gd name="T58" fmla="*/ 34 w 75"/>
                <a:gd name="T59" fmla="*/ 44 h 65"/>
                <a:gd name="T60" fmla="*/ 38 w 75"/>
                <a:gd name="T61" fmla="*/ 54 h 65"/>
                <a:gd name="T62" fmla="*/ 38 w 75"/>
                <a:gd name="T63" fmla="*/ 12 h 65"/>
                <a:gd name="T64" fmla="*/ 28 w 75"/>
                <a:gd name="T65" fmla="*/ 18 h 65"/>
                <a:gd name="T66" fmla="*/ 48 w 75"/>
                <a:gd name="T67" fmla="*/ 18 h 65"/>
                <a:gd name="T68" fmla="*/ 38 w 75"/>
                <a:gd name="T69" fmla="*/ 38 h 65"/>
                <a:gd name="T70" fmla="*/ 50 w 75"/>
                <a:gd name="T71" fmla="*/ 50 h 65"/>
                <a:gd name="T72" fmla="*/ 52 w 75"/>
                <a:gd name="T73" fmla="*/ 42 h 65"/>
                <a:gd name="T74" fmla="*/ 40 w 75"/>
                <a:gd name="T75" fmla="*/ 42 h 65"/>
                <a:gd name="T76" fmla="*/ 44 w 75"/>
                <a:gd name="T77" fmla="*/ 28 h 65"/>
                <a:gd name="T78" fmla="*/ 28 w 75"/>
                <a:gd name="T79" fmla="*/ 24 h 65"/>
                <a:gd name="T80" fmla="*/ 34 w 75"/>
                <a:gd name="T81" fmla="*/ 16 h 65"/>
                <a:gd name="T82" fmla="*/ 56 w 75"/>
                <a:gd name="T83" fmla="*/ 8 h 65"/>
                <a:gd name="T84" fmla="*/ 66 w 75"/>
                <a:gd name="T85" fmla="*/ 4 h 65"/>
                <a:gd name="T86" fmla="*/ 50 w 75"/>
                <a:gd name="T87" fmla="*/ 8 h 65"/>
                <a:gd name="T88" fmla="*/ 58 w 75"/>
                <a:gd name="T89" fmla="*/ 8 h 65"/>
                <a:gd name="T90" fmla="*/ 58 w 75"/>
                <a:gd name="T91" fmla="*/ 2 h 65"/>
                <a:gd name="T92" fmla="*/ 34 w 75"/>
                <a:gd name="T93" fmla="*/ 12 h 65"/>
                <a:gd name="T94" fmla="*/ 42 w 75"/>
                <a:gd name="T95" fmla="*/ 12 h 65"/>
                <a:gd name="T96" fmla="*/ 62 w 75"/>
                <a:gd name="T97" fmla="*/ 18 h 65"/>
                <a:gd name="T98" fmla="*/ 50 w 75"/>
                <a:gd name="T99" fmla="*/ 12 h 65"/>
                <a:gd name="T100" fmla="*/ 50 w 75"/>
                <a:gd name="T101" fmla="*/ 20 h 65"/>
                <a:gd name="T102" fmla="*/ 46 w 75"/>
                <a:gd name="T103" fmla="*/ 24 h 65"/>
                <a:gd name="T104" fmla="*/ 50 w 75"/>
                <a:gd name="T105" fmla="*/ 30 h 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"/>
                <a:gd name="T160" fmla="*/ 0 h 65"/>
                <a:gd name="T161" fmla="*/ 75 w 75"/>
                <a:gd name="T162" fmla="*/ 65 h 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" h="65">
                  <a:moveTo>
                    <a:pt x="58" y="32"/>
                  </a:moveTo>
                  <a:lnTo>
                    <a:pt x="52" y="32"/>
                  </a:lnTo>
                  <a:lnTo>
                    <a:pt x="48" y="3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34" y="40"/>
                  </a:lnTo>
                  <a:lnTo>
                    <a:pt x="42" y="4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2" y="42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4" y="58"/>
                  </a:lnTo>
                  <a:lnTo>
                    <a:pt x="30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8" y="3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1" name="Freeform 109"/>
            <p:cNvSpPr>
              <a:spLocks/>
            </p:cNvSpPr>
            <p:nvPr/>
          </p:nvSpPr>
          <p:spPr bwMode="auto">
            <a:xfrm>
              <a:off x="4440" y="2988"/>
              <a:ext cx="77" cy="149"/>
            </a:xfrm>
            <a:custGeom>
              <a:avLst/>
              <a:gdLst>
                <a:gd name="T0" fmla="*/ 16 w 77"/>
                <a:gd name="T1" fmla="*/ 0 h 149"/>
                <a:gd name="T2" fmla="*/ 16 w 77"/>
                <a:gd name="T3" fmla="*/ 14 h 149"/>
                <a:gd name="T4" fmla="*/ 22 w 77"/>
                <a:gd name="T5" fmla="*/ 22 h 149"/>
                <a:gd name="T6" fmla="*/ 26 w 77"/>
                <a:gd name="T7" fmla="*/ 32 h 149"/>
                <a:gd name="T8" fmla="*/ 26 w 77"/>
                <a:gd name="T9" fmla="*/ 44 h 149"/>
                <a:gd name="T10" fmla="*/ 30 w 77"/>
                <a:gd name="T11" fmla="*/ 58 h 149"/>
                <a:gd name="T12" fmla="*/ 38 w 77"/>
                <a:gd name="T13" fmla="*/ 66 h 149"/>
                <a:gd name="T14" fmla="*/ 42 w 77"/>
                <a:gd name="T15" fmla="*/ 78 h 149"/>
                <a:gd name="T16" fmla="*/ 46 w 77"/>
                <a:gd name="T17" fmla="*/ 92 h 149"/>
                <a:gd name="T18" fmla="*/ 50 w 77"/>
                <a:gd name="T19" fmla="*/ 102 h 149"/>
                <a:gd name="T20" fmla="*/ 60 w 77"/>
                <a:gd name="T21" fmla="*/ 110 h 149"/>
                <a:gd name="T22" fmla="*/ 56 w 77"/>
                <a:gd name="T23" fmla="*/ 110 h 149"/>
                <a:gd name="T24" fmla="*/ 50 w 77"/>
                <a:gd name="T25" fmla="*/ 100 h 149"/>
                <a:gd name="T26" fmla="*/ 50 w 77"/>
                <a:gd name="T27" fmla="*/ 88 h 149"/>
                <a:gd name="T28" fmla="*/ 42 w 77"/>
                <a:gd name="T29" fmla="*/ 78 h 149"/>
                <a:gd name="T30" fmla="*/ 38 w 77"/>
                <a:gd name="T31" fmla="*/ 70 h 149"/>
                <a:gd name="T32" fmla="*/ 34 w 77"/>
                <a:gd name="T33" fmla="*/ 62 h 149"/>
                <a:gd name="T34" fmla="*/ 32 w 77"/>
                <a:gd name="T35" fmla="*/ 48 h 149"/>
                <a:gd name="T36" fmla="*/ 24 w 77"/>
                <a:gd name="T37" fmla="*/ 36 h 149"/>
                <a:gd name="T38" fmla="*/ 12 w 77"/>
                <a:gd name="T39" fmla="*/ 26 h 149"/>
                <a:gd name="T40" fmla="*/ 4 w 77"/>
                <a:gd name="T41" fmla="*/ 22 h 149"/>
                <a:gd name="T42" fmla="*/ 0 w 77"/>
                <a:gd name="T43" fmla="*/ 14 h 149"/>
                <a:gd name="T44" fmla="*/ 8 w 77"/>
                <a:gd name="T45" fmla="*/ 10 h 149"/>
                <a:gd name="T46" fmla="*/ 24 w 77"/>
                <a:gd name="T47" fmla="*/ 36 h 149"/>
                <a:gd name="T48" fmla="*/ 30 w 77"/>
                <a:gd name="T49" fmla="*/ 48 h 149"/>
                <a:gd name="T50" fmla="*/ 34 w 77"/>
                <a:gd name="T51" fmla="*/ 56 h 149"/>
                <a:gd name="T52" fmla="*/ 38 w 77"/>
                <a:gd name="T53" fmla="*/ 70 h 149"/>
                <a:gd name="T54" fmla="*/ 42 w 77"/>
                <a:gd name="T55" fmla="*/ 82 h 149"/>
                <a:gd name="T56" fmla="*/ 50 w 77"/>
                <a:gd name="T57" fmla="*/ 100 h 149"/>
                <a:gd name="T58" fmla="*/ 54 w 77"/>
                <a:gd name="T59" fmla="*/ 108 h 149"/>
                <a:gd name="T60" fmla="*/ 62 w 77"/>
                <a:gd name="T61" fmla="*/ 114 h 149"/>
                <a:gd name="T62" fmla="*/ 66 w 77"/>
                <a:gd name="T63" fmla="*/ 122 h 149"/>
                <a:gd name="T64" fmla="*/ 72 w 77"/>
                <a:gd name="T65" fmla="*/ 134 h 149"/>
                <a:gd name="T66" fmla="*/ 76 w 77"/>
                <a:gd name="T67" fmla="*/ 148 h 149"/>
                <a:gd name="T68" fmla="*/ 46 w 77"/>
                <a:gd name="T69" fmla="*/ 140 h 149"/>
                <a:gd name="T70" fmla="*/ 36 w 77"/>
                <a:gd name="T71" fmla="*/ 126 h 149"/>
                <a:gd name="T72" fmla="*/ 36 w 77"/>
                <a:gd name="T73" fmla="*/ 114 h 149"/>
                <a:gd name="T74" fmla="*/ 28 w 77"/>
                <a:gd name="T75" fmla="*/ 104 h 149"/>
                <a:gd name="T76" fmla="*/ 24 w 77"/>
                <a:gd name="T77" fmla="*/ 96 h 149"/>
                <a:gd name="T78" fmla="*/ 24 w 77"/>
                <a:gd name="T79" fmla="*/ 82 h 149"/>
                <a:gd name="T80" fmla="*/ 24 w 77"/>
                <a:gd name="T81" fmla="*/ 70 h 149"/>
                <a:gd name="T82" fmla="*/ 20 w 77"/>
                <a:gd name="T83" fmla="*/ 56 h 149"/>
                <a:gd name="T84" fmla="*/ 16 w 77"/>
                <a:gd name="T85" fmla="*/ 48 h 149"/>
                <a:gd name="T86" fmla="*/ 10 w 77"/>
                <a:gd name="T87" fmla="*/ 54 h 149"/>
                <a:gd name="T88" fmla="*/ 22 w 77"/>
                <a:gd name="T89" fmla="*/ 62 h 149"/>
                <a:gd name="T90" fmla="*/ 26 w 77"/>
                <a:gd name="T91" fmla="*/ 72 h 149"/>
                <a:gd name="T92" fmla="*/ 30 w 77"/>
                <a:gd name="T93" fmla="*/ 88 h 149"/>
                <a:gd name="T94" fmla="*/ 32 w 77"/>
                <a:gd name="T95" fmla="*/ 102 h 149"/>
                <a:gd name="T96" fmla="*/ 40 w 77"/>
                <a:gd name="T97" fmla="*/ 106 h 149"/>
                <a:gd name="T98" fmla="*/ 48 w 77"/>
                <a:gd name="T99" fmla="*/ 110 h 149"/>
                <a:gd name="T100" fmla="*/ 36 w 77"/>
                <a:gd name="T101" fmla="*/ 106 h 149"/>
                <a:gd name="T102" fmla="*/ 32 w 77"/>
                <a:gd name="T103" fmla="*/ 94 h 149"/>
                <a:gd name="T104" fmla="*/ 28 w 77"/>
                <a:gd name="T105" fmla="*/ 84 h 149"/>
                <a:gd name="T106" fmla="*/ 26 w 77"/>
                <a:gd name="T107" fmla="*/ 70 h 149"/>
                <a:gd name="T108" fmla="*/ 26 w 77"/>
                <a:gd name="T109" fmla="*/ 58 h 149"/>
                <a:gd name="T110" fmla="*/ 18 w 77"/>
                <a:gd name="T111" fmla="*/ 52 h 149"/>
                <a:gd name="T112" fmla="*/ 10 w 77"/>
                <a:gd name="T113" fmla="*/ 48 h 149"/>
                <a:gd name="T114" fmla="*/ 4 w 77"/>
                <a:gd name="T115" fmla="*/ 40 h 149"/>
                <a:gd name="T116" fmla="*/ 8 w 77"/>
                <a:gd name="T117" fmla="*/ 40 h 149"/>
                <a:gd name="T118" fmla="*/ 60 w 77"/>
                <a:gd name="T119" fmla="*/ 142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149"/>
                <a:gd name="T182" fmla="*/ 77 w 77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149">
                  <a:moveTo>
                    <a:pt x="16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56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6" y="90"/>
                  </a:lnTo>
                  <a:lnTo>
                    <a:pt x="46" y="96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4" y="104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40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50" y="148"/>
                  </a:lnTo>
                  <a:lnTo>
                    <a:pt x="50" y="144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38" y="132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2" y="112"/>
                  </a:lnTo>
                  <a:lnTo>
                    <a:pt x="28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0" y="66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4" y="112"/>
                  </a:lnTo>
                  <a:lnTo>
                    <a:pt x="40" y="112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42" y="120"/>
                  </a:lnTo>
                  <a:lnTo>
                    <a:pt x="60" y="1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2" name="Freeform 110"/>
            <p:cNvSpPr>
              <a:spLocks/>
            </p:cNvSpPr>
            <p:nvPr/>
          </p:nvSpPr>
          <p:spPr bwMode="auto">
            <a:xfrm>
              <a:off x="4104" y="3306"/>
              <a:ext cx="45" cy="39"/>
            </a:xfrm>
            <a:custGeom>
              <a:avLst/>
              <a:gdLst>
                <a:gd name="T0" fmla="*/ 24 w 45"/>
                <a:gd name="T1" fmla="*/ 25 h 39"/>
                <a:gd name="T2" fmla="*/ 12 w 45"/>
                <a:gd name="T3" fmla="*/ 34 h 39"/>
                <a:gd name="T4" fmla="*/ 8 w 45"/>
                <a:gd name="T5" fmla="*/ 34 h 39"/>
                <a:gd name="T6" fmla="*/ 5 w 45"/>
                <a:gd name="T7" fmla="*/ 34 h 39"/>
                <a:gd name="T8" fmla="*/ 0 w 45"/>
                <a:gd name="T9" fmla="*/ 34 h 39"/>
                <a:gd name="T10" fmla="*/ 3 w 45"/>
                <a:gd name="T11" fmla="*/ 34 h 39"/>
                <a:gd name="T12" fmla="*/ 8 w 45"/>
                <a:gd name="T13" fmla="*/ 34 h 39"/>
                <a:gd name="T14" fmla="*/ 8 w 45"/>
                <a:gd name="T15" fmla="*/ 25 h 39"/>
                <a:gd name="T16" fmla="*/ 14 w 45"/>
                <a:gd name="T17" fmla="*/ 25 h 39"/>
                <a:gd name="T18" fmla="*/ 14 w 45"/>
                <a:gd name="T19" fmla="*/ 17 h 39"/>
                <a:gd name="T20" fmla="*/ 19 w 45"/>
                <a:gd name="T21" fmla="*/ 17 h 39"/>
                <a:gd name="T22" fmla="*/ 27 w 45"/>
                <a:gd name="T23" fmla="*/ 4 h 39"/>
                <a:gd name="T24" fmla="*/ 30 w 45"/>
                <a:gd name="T25" fmla="*/ 4 h 39"/>
                <a:gd name="T26" fmla="*/ 36 w 45"/>
                <a:gd name="T27" fmla="*/ 4 h 39"/>
                <a:gd name="T28" fmla="*/ 39 w 45"/>
                <a:gd name="T29" fmla="*/ 0 h 39"/>
                <a:gd name="T30" fmla="*/ 36 w 45"/>
                <a:gd name="T31" fmla="*/ 0 h 39"/>
                <a:gd name="T32" fmla="*/ 24 w 45"/>
                <a:gd name="T33" fmla="*/ 21 h 39"/>
                <a:gd name="T34" fmla="*/ 19 w 45"/>
                <a:gd name="T35" fmla="*/ 25 h 39"/>
                <a:gd name="T36" fmla="*/ 14 w 45"/>
                <a:gd name="T37" fmla="*/ 34 h 39"/>
                <a:gd name="T38" fmla="*/ 7 w 45"/>
                <a:gd name="T39" fmla="*/ 38 h 39"/>
                <a:gd name="T40" fmla="*/ 3 w 45"/>
                <a:gd name="T41" fmla="*/ 38 h 39"/>
                <a:gd name="T42" fmla="*/ 7 w 45"/>
                <a:gd name="T43" fmla="*/ 38 h 39"/>
                <a:gd name="T44" fmla="*/ 10 w 45"/>
                <a:gd name="T45" fmla="*/ 38 h 39"/>
                <a:gd name="T46" fmla="*/ 15 w 45"/>
                <a:gd name="T47" fmla="*/ 38 h 39"/>
                <a:gd name="T48" fmla="*/ 19 w 45"/>
                <a:gd name="T49" fmla="*/ 38 h 39"/>
                <a:gd name="T50" fmla="*/ 22 w 45"/>
                <a:gd name="T51" fmla="*/ 30 h 39"/>
                <a:gd name="T52" fmla="*/ 25 w 45"/>
                <a:gd name="T53" fmla="*/ 30 h 39"/>
                <a:gd name="T54" fmla="*/ 29 w 45"/>
                <a:gd name="T55" fmla="*/ 30 h 39"/>
                <a:gd name="T56" fmla="*/ 32 w 45"/>
                <a:gd name="T57" fmla="*/ 30 h 39"/>
                <a:gd name="T58" fmla="*/ 36 w 45"/>
                <a:gd name="T59" fmla="*/ 25 h 39"/>
                <a:gd name="T60" fmla="*/ 39 w 45"/>
                <a:gd name="T61" fmla="*/ 25 h 39"/>
                <a:gd name="T62" fmla="*/ 42 w 45"/>
                <a:gd name="T63" fmla="*/ 25 h 39"/>
                <a:gd name="T64" fmla="*/ 39 w 45"/>
                <a:gd name="T65" fmla="*/ 25 h 39"/>
                <a:gd name="T66" fmla="*/ 36 w 45"/>
                <a:gd name="T67" fmla="*/ 25 h 39"/>
                <a:gd name="T68" fmla="*/ 32 w 45"/>
                <a:gd name="T69" fmla="*/ 34 h 39"/>
                <a:gd name="T70" fmla="*/ 29 w 45"/>
                <a:gd name="T71" fmla="*/ 34 h 39"/>
                <a:gd name="T72" fmla="*/ 22 w 45"/>
                <a:gd name="T73" fmla="*/ 34 h 39"/>
                <a:gd name="T74" fmla="*/ 14 w 45"/>
                <a:gd name="T75" fmla="*/ 34 h 39"/>
                <a:gd name="T76" fmla="*/ 17 w 45"/>
                <a:gd name="T77" fmla="*/ 34 h 39"/>
                <a:gd name="T78" fmla="*/ 20 w 45"/>
                <a:gd name="T79" fmla="*/ 25 h 39"/>
                <a:gd name="T80" fmla="*/ 24 w 45"/>
                <a:gd name="T81" fmla="*/ 25 h 39"/>
                <a:gd name="T82" fmla="*/ 27 w 45"/>
                <a:gd name="T83" fmla="*/ 25 h 39"/>
                <a:gd name="T84" fmla="*/ 30 w 45"/>
                <a:gd name="T85" fmla="*/ 25 h 39"/>
                <a:gd name="T86" fmla="*/ 34 w 45"/>
                <a:gd name="T87" fmla="*/ 25 h 39"/>
                <a:gd name="T88" fmla="*/ 44 w 45"/>
                <a:gd name="T89" fmla="*/ 13 h 39"/>
                <a:gd name="T90" fmla="*/ 24 w 45"/>
                <a:gd name="T91" fmla="*/ 2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39"/>
                <a:gd name="T140" fmla="*/ 45 w 45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39">
                  <a:moveTo>
                    <a:pt x="24" y="25"/>
                  </a:moveTo>
                  <a:lnTo>
                    <a:pt x="12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4" y="21"/>
                  </a:lnTo>
                  <a:lnTo>
                    <a:pt x="19" y="25"/>
                  </a:lnTo>
                  <a:lnTo>
                    <a:pt x="14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44" y="13"/>
                  </a:lnTo>
                  <a:lnTo>
                    <a:pt x="24" y="2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3" name="Freeform 111"/>
            <p:cNvSpPr>
              <a:spLocks/>
            </p:cNvSpPr>
            <p:nvPr/>
          </p:nvSpPr>
          <p:spPr bwMode="auto">
            <a:xfrm>
              <a:off x="4232" y="304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8 w 35"/>
                <a:gd name="T3" fmla="*/ 16 h 25"/>
                <a:gd name="T4" fmla="*/ 12 w 35"/>
                <a:gd name="T5" fmla="*/ 16 h 25"/>
                <a:gd name="T6" fmla="*/ 12 w 35"/>
                <a:gd name="T7" fmla="*/ 20 h 25"/>
                <a:gd name="T8" fmla="*/ 8 w 35"/>
                <a:gd name="T9" fmla="*/ 20 h 25"/>
                <a:gd name="T10" fmla="*/ 4 w 35"/>
                <a:gd name="T11" fmla="*/ 20 h 25"/>
                <a:gd name="T12" fmla="*/ 4 w 35"/>
                <a:gd name="T13" fmla="*/ 16 h 25"/>
                <a:gd name="T14" fmla="*/ 4 w 35"/>
                <a:gd name="T15" fmla="*/ 12 h 25"/>
                <a:gd name="T16" fmla="*/ 8 w 35"/>
                <a:gd name="T17" fmla="*/ 12 h 25"/>
                <a:gd name="T18" fmla="*/ 12 w 35"/>
                <a:gd name="T19" fmla="*/ 8 h 25"/>
                <a:gd name="T20" fmla="*/ 16 w 35"/>
                <a:gd name="T21" fmla="*/ 8 h 25"/>
                <a:gd name="T22" fmla="*/ 16 w 35"/>
                <a:gd name="T23" fmla="*/ 12 h 25"/>
                <a:gd name="T24" fmla="*/ 12 w 35"/>
                <a:gd name="T25" fmla="*/ 16 h 25"/>
                <a:gd name="T26" fmla="*/ 8 w 35"/>
                <a:gd name="T27" fmla="*/ 16 h 25"/>
                <a:gd name="T28" fmla="*/ 4 w 35"/>
                <a:gd name="T29" fmla="*/ 16 h 25"/>
                <a:gd name="T30" fmla="*/ 4 w 35"/>
                <a:gd name="T31" fmla="*/ 20 h 25"/>
                <a:gd name="T32" fmla="*/ 0 w 35"/>
                <a:gd name="T33" fmla="*/ 20 h 25"/>
                <a:gd name="T34" fmla="*/ 0 w 35"/>
                <a:gd name="T35" fmla="*/ 16 h 25"/>
                <a:gd name="T36" fmla="*/ 4 w 35"/>
                <a:gd name="T37" fmla="*/ 12 h 25"/>
                <a:gd name="T38" fmla="*/ 8 w 35"/>
                <a:gd name="T39" fmla="*/ 12 h 25"/>
                <a:gd name="T40" fmla="*/ 8 w 35"/>
                <a:gd name="T41" fmla="*/ 16 h 25"/>
                <a:gd name="T42" fmla="*/ 4 w 35"/>
                <a:gd name="T43" fmla="*/ 16 h 25"/>
                <a:gd name="T44" fmla="*/ 6 w 35"/>
                <a:gd name="T45" fmla="*/ 12 h 25"/>
                <a:gd name="T46" fmla="*/ 12 w 35"/>
                <a:gd name="T47" fmla="*/ 12 h 25"/>
                <a:gd name="T48" fmla="*/ 16 w 35"/>
                <a:gd name="T49" fmla="*/ 12 h 25"/>
                <a:gd name="T50" fmla="*/ 12 w 35"/>
                <a:gd name="T51" fmla="*/ 16 h 25"/>
                <a:gd name="T52" fmla="*/ 8 w 35"/>
                <a:gd name="T53" fmla="*/ 20 h 25"/>
                <a:gd name="T54" fmla="*/ 8 w 35"/>
                <a:gd name="T55" fmla="*/ 16 h 25"/>
                <a:gd name="T56" fmla="*/ 12 w 35"/>
                <a:gd name="T57" fmla="*/ 12 h 25"/>
                <a:gd name="T58" fmla="*/ 16 w 35"/>
                <a:gd name="T59" fmla="*/ 8 h 25"/>
                <a:gd name="T60" fmla="*/ 20 w 35"/>
                <a:gd name="T61" fmla="*/ 8 h 25"/>
                <a:gd name="T62" fmla="*/ 24 w 35"/>
                <a:gd name="T63" fmla="*/ 8 h 25"/>
                <a:gd name="T64" fmla="*/ 30 w 35"/>
                <a:gd name="T65" fmla="*/ 8 h 25"/>
                <a:gd name="T66" fmla="*/ 34 w 35"/>
                <a:gd name="T67" fmla="*/ 8 h 25"/>
                <a:gd name="T68" fmla="*/ 30 w 35"/>
                <a:gd name="T69" fmla="*/ 8 h 25"/>
                <a:gd name="T70" fmla="*/ 26 w 35"/>
                <a:gd name="T71" fmla="*/ 12 h 25"/>
                <a:gd name="T72" fmla="*/ 22 w 35"/>
                <a:gd name="T73" fmla="*/ 12 h 25"/>
                <a:gd name="T74" fmla="*/ 18 w 35"/>
                <a:gd name="T75" fmla="*/ 12 h 25"/>
                <a:gd name="T76" fmla="*/ 18 w 35"/>
                <a:gd name="T77" fmla="*/ 16 h 25"/>
                <a:gd name="T78" fmla="*/ 14 w 35"/>
                <a:gd name="T79" fmla="*/ 16 h 25"/>
                <a:gd name="T80" fmla="*/ 12 w 35"/>
                <a:gd name="T81" fmla="*/ 12 h 25"/>
                <a:gd name="T82" fmla="*/ 16 w 35"/>
                <a:gd name="T83" fmla="*/ 12 h 25"/>
                <a:gd name="T84" fmla="*/ 20 w 35"/>
                <a:gd name="T85" fmla="*/ 8 h 25"/>
                <a:gd name="T86" fmla="*/ 24 w 35"/>
                <a:gd name="T87" fmla="*/ 8 h 25"/>
                <a:gd name="T88" fmla="*/ 26 w 35"/>
                <a:gd name="T89" fmla="*/ 4 h 25"/>
                <a:gd name="T90" fmla="*/ 20 w 35"/>
                <a:gd name="T91" fmla="*/ 8 h 25"/>
                <a:gd name="T92" fmla="*/ 16 w 35"/>
                <a:gd name="T93" fmla="*/ 8 h 25"/>
                <a:gd name="T94" fmla="*/ 12 w 35"/>
                <a:gd name="T95" fmla="*/ 8 h 25"/>
                <a:gd name="T96" fmla="*/ 16 w 35"/>
                <a:gd name="T97" fmla="*/ 8 h 25"/>
                <a:gd name="T98" fmla="*/ 20 w 35"/>
                <a:gd name="T99" fmla="*/ 6 h 25"/>
                <a:gd name="T100" fmla="*/ 24 w 35"/>
                <a:gd name="T101" fmla="*/ 0 h 25"/>
                <a:gd name="T102" fmla="*/ 24 w 35"/>
                <a:gd name="T103" fmla="*/ 4 h 25"/>
                <a:gd name="T104" fmla="*/ 26 w 35"/>
                <a:gd name="T105" fmla="*/ 0 h 25"/>
                <a:gd name="T106" fmla="*/ 20 w 35"/>
                <a:gd name="T107" fmla="*/ 6 h 25"/>
                <a:gd name="T108" fmla="*/ 16 w 35"/>
                <a:gd name="T109" fmla="*/ 8 h 25"/>
                <a:gd name="T110" fmla="*/ 16 w 35"/>
                <a:gd name="T111" fmla="*/ 12 h 25"/>
                <a:gd name="T112" fmla="*/ 12 w 35"/>
                <a:gd name="T113" fmla="*/ 16 h 25"/>
                <a:gd name="T114" fmla="*/ 8 w 35"/>
                <a:gd name="T115" fmla="*/ 16 h 25"/>
                <a:gd name="T116" fmla="*/ 12 w 35"/>
                <a:gd name="T117" fmla="*/ 16 h 25"/>
                <a:gd name="T118" fmla="*/ 0 w 35"/>
                <a:gd name="T119" fmla="*/ 24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"/>
                <a:gd name="T181" fmla="*/ 0 h 25"/>
                <a:gd name="T182" fmla="*/ 35 w 35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" h="25">
                  <a:moveTo>
                    <a:pt x="0" y="24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4" name="Freeform 112"/>
            <p:cNvSpPr>
              <a:spLocks/>
            </p:cNvSpPr>
            <p:nvPr/>
          </p:nvSpPr>
          <p:spPr bwMode="auto">
            <a:xfrm>
              <a:off x="4154" y="3030"/>
              <a:ext cx="83" cy="49"/>
            </a:xfrm>
            <a:custGeom>
              <a:avLst/>
              <a:gdLst>
                <a:gd name="T0" fmla="*/ 48 w 83"/>
                <a:gd name="T1" fmla="*/ 30 h 49"/>
                <a:gd name="T2" fmla="*/ 60 w 83"/>
                <a:gd name="T3" fmla="*/ 26 h 49"/>
                <a:gd name="T4" fmla="*/ 60 w 83"/>
                <a:gd name="T5" fmla="*/ 30 h 49"/>
                <a:gd name="T6" fmla="*/ 48 w 83"/>
                <a:gd name="T7" fmla="*/ 30 h 49"/>
                <a:gd name="T8" fmla="*/ 58 w 83"/>
                <a:gd name="T9" fmla="*/ 22 h 49"/>
                <a:gd name="T10" fmla="*/ 64 w 83"/>
                <a:gd name="T11" fmla="*/ 22 h 49"/>
                <a:gd name="T12" fmla="*/ 52 w 83"/>
                <a:gd name="T13" fmla="*/ 30 h 49"/>
                <a:gd name="T14" fmla="*/ 54 w 83"/>
                <a:gd name="T15" fmla="*/ 22 h 49"/>
                <a:gd name="T16" fmla="*/ 68 w 83"/>
                <a:gd name="T17" fmla="*/ 18 h 49"/>
                <a:gd name="T18" fmla="*/ 56 w 83"/>
                <a:gd name="T19" fmla="*/ 26 h 49"/>
                <a:gd name="T20" fmla="*/ 44 w 83"/>
                <a:gd name="T21" fmla="*/ 22 h 49"/>
                <a:gd name="T22" fmla="*/ 56 w 83"/>
                <a:gd name="T23" fmla="*/ 14 h 49"/>
                <a:gd name="T24" fmla="*/ 66 w 83"/>
                <a:gd name="T25" fmla="*/ 10 h 49"/>
                <a:gd name="T26" fmla="*/ 58 w 83"/>
                <a:gd name="T27" fmla="*/ 20 h 49"/>
                <a:gd name="T28" fmla="*/ 48 w 83"/>
                <a:gd name="T29" fmla="*/ 12 h 49"/>
                <a:gd name="T30" fmla="*/ 60 w 83"/>
                <a:gd name="T31" fmla="*/ 0 h 49"/>
                <a:gd name="T32" fmla="*/ 64 w 83"/>
                <a:gd name="T33" fmla="*/ 8 h 49"/>
                <a:gd name="T34" fmla="*/ 52 w 83"/>
                <a:gd name="T35" fmla="*/ 14 h 49"/>
                <a:gd name="T36" fmla="*/ 56 w 83"/>
                <a:gd name="T37" fmla="*/ 14 h 49"/>
                <a:gd name="T38" fmla="*/ 68 w 83"/>
                <a:gd name="T39" fmla="*/ 10 h 49"/>
                <a:gd name="T40" fmla="*/ 56 w 83"/>
                <a:gd name="T41" fmla="*/ 18 h 49"/>
                <a:gd name="T42" fmla="*/ 68 w 83"/>
                <a:gd name="T43" fmla="*/ 18 h 49"/>
                <a:gd name="T44" fmla="*/ 56 w 83"/>
                <a:gd name="T45" fmla="*/ 24 h 49"/>
                <a:gd name="T46" fmla="*/ 52 w 83"/>
                <a:gd name="T47" fmla="*/ 28 h 49"/>
                <a:gd name="T48" fmla="*/ 48 w 83"/>
                <a:gd name="T49" fmla="*/ 30 h 49"/>
                <a:gd name="T50" fmla="*/ 56 w 83"/>
                <a:gd name="T51" fmla="*/ 34 h 49"/>
                <a:gd name="T52" fmla="*/ 56 w 83"/>
                <a:gd name="T53" fmla="*/ 38 h 49"/>
                <a:gd name="T54" fmla="*/ 56 w 83"/>
                <a:gd name="T55" fmla="*/ 38 h 49"/>
                <a:gd name="T56" fmla="*/ 48 w 83"/>
                <a:gd name="T57" fmla="*/ 40 h 49"/>
                <a:gd name="T58" fmla="*/ 36 w 83"/>
                <a:gd name="T59" fmla="*/ 40 h 49"/>
                <a:gd name="T60" fmla="*/ 18 w 83"/>
                <a:gd name="T61" fmla="*/ 40 h 49"/>
                <a:gd name="T62" fmla="*/ 0 w 83"/>
                <a:gd name="T63" fmla="*/ 44 h 49"/>
                <a:gd name="T64" fmla="*/ 12 w 83"/>
                <a:gd name="T65" fmla="*/ 44 h 49"/>
                <a:gd name="T66" fmla="*/ 20 w 83"/>
                <a:gd name="T67" fmla="*/ 44 h 49"/>
                <a:gd name="T68" fmla="*/ 22 w 83"/>
                <a:gd name="T69" fmla="*/ 46 h 49"/>
                <a:gd name="T70" fmla="*/ 12 w 83"/>
                <a:gd name="T71" fmla="*/ 48 h 49"/>
                <a:gd name="T72" fmla="*/ 20 w 83"/>
                <a:gd name="T73" fmla="*/ 44 h 49"/>
                <a:gd name="T74" fmla="*/ 30 w 83"/>
                <a:gd name="T75" fmla="*/ 36 h 49"/>
                <a:gd name="T76" fmla="*/ 20 w 83"/>
                <a:gd name="T77" fmla="*/ 38 h 49"/>
                <a:gd name="T78" fmla="*/ 24 w 83"/>
                <a:gd name="T79" fmla="*/ 30 h 49"/>
                <a:gd name="T80" fmla="*/ 20 w 83"/>
                <a:gd name="T81" fmla="*/ 38 h 49"/>
                <a:gd name="T82" fmla="*/ 26 w 83"/>
                <a:gd name="T83" fmla="*/ 38 h 49"/>
                <a:gd name="T84" fmla="*/ 44 w 83"/>
                <a:gd name="T85" fmla="*/ 36 h 49"/>
                <a:gd name="T86" fmla="*/ 58 w 83"/>
                <a:gd name="T87" fmla="*/ 34 h 49"/>
                <a:gd name="T88" fmla="*/ 72 w 83"/>
                <a:gd name="T89" fmla="*/ 34 h 49"/>
                <a:gd name="T90" fmla="*/ 82 w 83"/>
                <a:gd name="T91" fmla="*/ 30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36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4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6" y="2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5" name="Freeform 113"/>
            <p:cNvSpPr>
              <a:spLocks/>
            </p:cNvSpPr>
            <p:nvPr/>
          </p:nvSpPr>
          <p:spPr bwMode="auto">
            <a:xfrm>
              <a:off x="1742" y="3364"/>
              <a:ext cx="167" cy="113"/>
            </a:xfrm>
            <a:custGeom>
              <a:avLst/>
              <a:gdLst>
                <a:gd name="T0" fmla="*/ 80 w 167"/>
                <a:gd name="T1" fmla="*/ 4 h 113"/>
                <a:gd name="T2" fmla="*/ 88 w 167"/>
                <a:gd name="T3" fmla="*/ 6 h 113"/>
                <a:gd name="T4" fmla="*/ 96 w 167"/>
                <a:gd name="T5" fmla="*/ 4 h 113"/>
                <a:gd name="T6" fmla="*/ 104 w 167"/>
                <a:gd name="T7" fmla="*/ 4 h 113"/>
                <a:gd name="T8" fmla="*/ 112 w 167"/>
                <a:gd name="T9" fmla="*/ 6 h 113"/>
                <a:gd name="T10" fmla="*/ 120 w 167"/>
                <a:gd name="T11" fmla="*/ 8 h 113"/>
                <a:gd name="T12" fmla="*/ 128 w 167"/>
                <a:gd name="T13" fmla="*/ 8 h 113"/>
                <a:gd name="T14" fmla="*/ 128 w 167"/>
                <a:gd name="T15" fmla="*/ 6 h 113"/>
                <a:gd name="T16" fmla="*/ 116 w 167"/>
                <a:gd name="T17" fmla="*/ 6 h 113"/>
                <a:gd name="T18" fmla="*/ 108 w 167"/>
                <a:gd name="T19" fmla="*/ 4 h 113"/>
                <a:gd name="T20" fmla="*/ 100 w 167"/>
                <a:gd name="T21" fmla="*/ 2 h 113"/>
                <a:gd name="T22" fmla="*/ 108 w 167"/>
                <a:gd name="T23" fmla="*/ 0 h 113"/>
                <a:gd name="T24" fmla="*/ 116 w 167"/>
                <a:gd name="T25" fmla="*/ 0 h 113"/>
                <a:gd name="T26" fmla="*/ 124 w 167"/>
                <a:gd name="T27" fmla="*/ 2 h 113"/>
                <a:gd name="T28" fmla="*/ 132 w 167"/>
                <a:gd name="T29" fmla="*/ 2 h 113"/>
                <a:gd name="T30" fmla="*/ 140 w 167"/>
                <a:gd name="T31" fmla="*/ 4 h 113"/>
                <a:gd name="T32" fmla="*/ 148 w 167"/>
                <a:gd name="T33" fmla="*/ 2 h 113"/>
                <a:gd name="T34" fmla="*/ 156 w 167"/>
                <a:gd name="T35" fmla="*/ 4 h 113"/>
                <a:gd name="T36" fmla="*/ 164 w 167"/>
                <a:gd name="T37" fmla="*/ 6 h 113"/>
                <a:gd name="T38" fmla="*/ 164 w 167"/>
                <a:gd name="T39" fmla="*/ 14 h 113"/>
                <a:gd name="T40" fmla="*/ 162 w 167"/>
                <a:gd name="T41" fmla="*/ 22 h 113"/>
                <a:gd name="T42" fmla="*/ 160 w 167"/>
                <a:gd name="T43" fmla="*/ 32 h 113"/>
                <a:gd name="T44" fmla="*/ 158 w 167"/>
                <a:gd name="T45" fmla="*/ 44 h 113"/>
                <a:gd name="T46" fmla="*/ 154 w 167"/>
                <a:gd name="T47" fmla="*/ 54 h 113"/>
                <a:gd name="T48" fmla="*/ 150 w 167"/>
                <a:gd name="T49" fmla="*/ 62 h 113"/>
                <a:gd name="T50" fmla="*/ 148 w 167"/>
                <a:gd name="T51" fmla="*/ 70 h 113"/>
                <a:gd name="T52" fmla="*/ 144 w 167"/>
                <a:gd name="T53" fmla="*/ 78 h 113"/>
                <a:gd name="T54" fmla="*/ 140 w 167"/>
                <a:gd name="T55" fmla="*/ 88 h 113"/>
                <a:gd name="T56" fmla="*/ 136 w 167"/>
                <a:gd name="T57" fmla="*/ 96 h 113"/>
                <a:gd name="T58" fmla="*/ 132 w 167"/>
                <a:gd name="T59" fmla="*/ 104 h 113"/>
                <a:gd name="T60" fmla="*/ 124 w 167"/>
                <a:gd name="T61" fmla="*/ 110 h 113"/>
                <a:gd name="T62" fmla="*/ 116 w 167"/>
                <a:gd name="T63" fmla="*/ 110 h 113"/>
                <a:gd name="T64" fmla="*/ 108 w 167"/>
                <a:gd name="T65" fmla="*/ 112 h 113"/>
                <a:gd name="T66" fmla="*/ 98 w 167"/>
                <a:gd name="T67" fmla="*/ 112 h 113"/>
                <a:gd name="T68" fmla="*/ 90 w 167"/>
                <a:gd name="T69" fmla="*/ 112 h 113"/>
                <a:gd name="T70" fmla="*/ 78 w 167"/>
                <a:gd name="T71" fmla="*/ 110 h 113"/>
                <a:gd name="T72" fmla="*/ 68 w 167"/>
                <a:gd name="T73" fmla="*/ 110 h 113"/>
                <a:gd name="T74" fmla="*/ 60 w 167"/>
                <a:gd name="T75" fmla="*/ 110 h 113"/>
                <a:gd name="T76" fmla="*/ 52 w 167"/>
                <a:gd name="T77" fmla="*/ 110 h 113"/>
                <a:gd name="T78" fmla="*/ 44 w 167"/>
                <a:gd name="T79" fmla="*/ 108 h 113"/>
                <a:gd name="T80" fmla="*/ 36 w 167"/>
                <a:gd name="T81" fmla="*/ 108 h 113"/>
                <a:gd name="T82" fmla="*/ 28 w 167"/>
                <a:gd name="T83" fmla="*/ 108 h 113"/>
                <a:gd name="T84" fmla="*/ 20 w 167"/>
                <a:gd name="T85" fmla="*/ 108 h 113"/>
                <a:gd name="T86" fmla="*/ 12 w 167"/>
                <a:gd name="T87" fmla="*/ 108 h 113"/>
                <a:gd name="T88" fmla="*/ 4 w 167"/>
                <a:gd name="T89" fmla="*/ 106 h 113"/>
                <a:gd name="T90" fmla="*/ 0 w 167"/>
                <a:gd name="T91" fmla="*/ 98 h 113"/>
                <a:gd name="T92" fmla="*/ 2 w 167"/>
                <a:gd name="T93" fmla="*/ 90 h 113"/>
                <a:gd name="T94" fmla="*/ 4 w 167"/>
                <a:gd name="T95" fmla="*/ 78 h 113"/>
                <a:gd name="T96" fmla="*/ 10 w 167"/>
                <a:gd name="T97" fmla="*/ 70 h 113"/>
                <a:gd name="T98" fmla="*/ 16 w 167"/>
                <a:gd name="T99" fmla="*/ 64 h 113"/>
                <a:gd name="T100" fmla="*/ 26 w 167"/>
                <a:gd name="T101" fmla="*/ 58 h 113"/>
                <a:gd name="T102" fmla="*/ 34 w 167"/>
                <a:gd name="T103" fmla="*/ 54 h 113"/>
                <a:gd name="T104" fmla="*/ 42 w 167"/>
                <a:gd name="T105" fmla="*/ 46 h 113"/>
                <a:gd name="T106" fmla="*/ 48 w 167"/>
                <a:gd name="T107" fmla="*/ 38 h 113"/>
                <a:gd name="T108" fmla="*/ 54 w 167"/>
                <a:gd name="T109" fmla="*/ 32 h 113"/>
                <a:gd name="T110" fmla="*/ 60 w 167"/>
                <a:gd name="T111" fmla="*/ 24 h 113"/>
                <a:gd name="T112" fmla="*/ 64 w 167"/>
                <a:gd name="T113" fmla="*/ 16 h 113"/>
                <a:gd name="T114" fmla="*/ 72 w 167"/>
                <a:gd name="T115" fmla="*/ 10 h 113"/>
                <a:gd name="T116" fmla="*/ 78 w 167"/>
                <a:gd name="T117" fmla="*/ 4 h 113"/>
                <a:gd name="T118" fmla="*/ 76 w 167"/>
                <a:gd name="T119" fmla="*/ 2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7"/>
                <a:gd name="T181" fmla="*/ 0 h 113"/>
                <a:gd name="T182" fmla="*/ 167 w 167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7" h="113">
                  <a:moveTo>
                    <a:pt x="76" y="2"/>
                  </a:move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28" y="6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6" y="10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0" y="28"/>
                  </a:lnTo>
                  <a:lnTo>
                    <a:pt x="160" y="32"/>
                  </a:lnTo>
                  <a:lnTo>
                    <a:pt x="158" y="36"/>
                  </a:lnTo>
                  <a:lnTo>
                    <a:pt x="158" y="44"/>
                  </a:lnTo>
                  <a:lnTo>
                    <a:pt x="156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50" y="62"/>
                  </a:lnTo>
                  <a:lnTo>
                    <a:pt x="150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4" y="78"/>
                  </a:lnTo>
                  <a:lnTo>
                    <a:pt x="142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4" y="100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84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7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6" name="Freeform 114"/>
            <p:cNvSpPr>
              <a:spLocks/>
            </p:cNvSpPr>
            <p:nvPr/>
          </p:nvSpPr>
          <p:spPr bwMode="auto">
            <a:xfrm>
              <a:off x="1886" y="3222"/>
              <a:ext cx="73" cy="21"/>
            </a:xfrm>
            <a:custGeom>
              <a:avLst/>
              <a:gdLst>
                <a:gd name="T0" fmla="*/ 4 w 73"/>
                <a:gd name="T1" fmla="*/ 16 h 21"/>
                <a:gd name="T2" fmla="*/ 8 w 73"/>
                <a:gd name="T3" fmla="*/ 16 h 21"/>
                <a:gd name="T4" fmla="*/ 12 w 73"/>
                <a:gd name="T5" fmla="*/ 16 h 21"/>
                <a:gd name="T6" fmla="*/ 16 w 73"/>
                <a:gd name="T7" fmla="*/ 18 h 21"/>
                <a:gd name="T8" fmla="*/ 20 w 73"/>
                <a:gd name="T9" fmla="*/ 18 h 21"/>
                <a:gd name="T10" fmla="*/ 24 w 73"/>
                <a:gd name="T11" fmla="*/ 20 h 21"/>
                <a:gd name="T12" fmla="*/ 28 w 73"/>
                <a:gd name="T13" fmla="*/ 20 h 21"/>
                <a:gd name="T14" fmla="*/ 32 w 73"/>
                <a:gd name="T15" fmla="*/ 20 h 21"/>
                <a:gd name="T16" fmla="*/ 36 w 73"/>
                <a:gd name="T17" fmla="*/ 20 h 21"/>
                <a:gd name="T18" fmla="*/ 40 w 73"/>
                <a:gd name="T19" fmla="*/ 20 h 21"/>
                <a:gd name="T20" fmla="*/ 44 w 73"/>
                <a:gd name="T21" fmla="*/ 20 h 21"/>
                <a:gd name="T22" fmla="*/ 48 w 73"/>
                <a:gd name="T23" fmla="*/ 18 h 21"/>
                <a:gd name="T24" fmla="*/ 52 w 73"/>
                <a:gd name="T25" fmla="*/ 18 h 21"/>
                <a:gd name="T26" fmla="*/ 56 w 73"/>
                <a:gd name="T27" fmla="*/ 18 h 21"/>
                <a:gd name="T28" fmla="*/ 60 w 73"/>
                <a:gd name="T29" fmla="*/ 18 h 21"/>
                <a:gd name="T30" fmla="*/ 64 w 73"/>
                <a:gd name="T31" fmla="*/ 18 h 21"/>
                <a:gd name="T32" fmla="*/ 68 w 73"/>
                <a:gd name="T33" fmla="*/ 18 h 21"/>
                <a:gd name="T34" fmla="*/ 70 w 73"/>
                <a:gd name="T35" fmla="*/ 14 h 21"/>
                <a:gd name="T36" fmla="*/ 72 w 73"/>
                <a:gd name="T37" fmla="*/ 10 h 21"/>
                <a:gd name="T38" fmla="*/ 72 w 73"/>
                <a:gd name="T39" fmla="*/ 6 h 21"/>
                <a:gd name="T40" fmla="*/ 68 w 73"/>
                <a:gd name="T41" fmla="*/ 6 h 21"/>
                <a:gd name="T42" fmla="*/ 64 w 73"/>
                <a:gd name="T43" fmla="*/ 4 h 21"/>
                <a:gd name="T44" fmla="*/ 60 w 73"/>
                <a:gd name="T45" fmla="*/ 4 h 21"/>
                <a:gd name="T46" fmla="*/ 56 w 73"/>
                <a:gd name="T47" fmla="*/ 2 h 21"/>
                <a:gd name="T48" fmla="*/ 52 w 73"/>
                <a:gd name="T49" fmla="*/ 2 h 21"/>
                <a:gd name="T50" fmla="*/ 48 w 73"/>
                <a:gd name="T51" fmla="*/ 0 h 21"/>
                <a:gd name="T52" fmla="*/ 44 w 73"/>
                <a:gd name="T53" fmla="*/ 0 h 21"/>
                <a:gd name="T54" fmla="*/ 40 w 73"/>
                <a:gd name="T55" fmla="*/ 0 h 21"/>
                <a:gd name="T56" fmla="*/ 36 w 73"/>
                <a:gd name="T57" fmla="*/ 0 h 21"/>
                <a:gd name="T58" fmla="*/ 32 w 73"/>
                <a:gd name="T59" fmla="*/ 0 h 21"/>
                <a:gd name="T60" fmla="*/ 28 w 73"/>
                <a:gd name="T61" fmla="*/ 0 h 21"/>
                <a:gd name="T62" fmla="*/ 24 w 73"/>
                <a:gd name="T63" fmla="*/ 0 h 21"/>
                <a:gd name="T64" fmla="*/ 20 w 73"/>
                <a:gd name="T65" fmla="*/ 0 h 21"/>
                <a:gd name="T66" fmla="*/ 16 w 73"/>
                <a:gd name="T67" fmla="*/ 0 h 21"/>
                <a:gd name="T68" fmla="*/ 12 w 73"/>
                <a:gd name="T69" fmla="*/ 0 h 21"/>
                <a:gd name="T70" fmla="*/ 8 w 73"/>
                <a:gd name="T71" fmla="*/ 0 h 21"/>
                <a:gd name="T72" fmla="*/ 4 w 73"/>
                <a:gd name="T73" fmla="*/ 2 h 21"/>
                <a:gd name="T74" fmla="*/ 2 w 73"/>
                <a:gd name="T75" fmla="*/ 6 h 21"/>
                <a:gd name="T76" fmla="*/ 0 w 73"/>
                <a:gd name="T77" fmla="*/ 10 h 21"/>
                <a:gd name="T78" fmla="*/ 0 w 73"/>
                <a:gd name="T79" fmla="*/ 14 h 21"/>
                <a:gd name="T80" fmla="*/ 4 w 73"/>
                <a:gd name="T81" fmla="*/ 16 h 21"/>
                <a:gd name="T82" fmla="*/ 4 w 73"/>
                <a:gd name="T83" fmla="*/ 16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21"/>
                <a:gd name="T128" fmla="*/ 73 w 73"/>
                <a:gd name="T129" fmla="*/ 21 h 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21">
                  <a:moveTo>
                    <a:pt x="4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7" name="Freeform 115"/>
            <p:cNvSpPr>
              <a:spLocks/>
            </p:cNvSpPr>
            <p:nvPr/>
          </p:nvSpPr>
          <p:spPr bwMode="auto">
            <a:xfrm>
              <a:off x="1904" y="3196"/>
              <a:ext cx="61" cy="15"/>
            </a:xfrm>
            <a:custGeom>
              <a:avLst/>
              <a:gdLst>
                <a:gd name="T0" fmla="*/ 16 w 61"/>
                <a:gd name="T1" fmla="*/ 8 h 15"/>
                <a:gd name="T2" fmla="*/ 16 w 61"/>
                <a:gd name="T3" fmla="*/ 10 h 15"/>
                <a:gd name="T4" fmla="*/ 16 w 61"/>
                <a:gd name="T5" fmla="*/ 12 h 15"/>
                <a:gd name="T6" fmla="*/ 24 w 61"/>
                <a:gd name="T7" fmla="*/ 12 h 15"/>
                <a:gd name="T8" fmla="*/ 32 w 61"/>
                <a:gd name="T9" fmla="*/ 12 h 15"/>
                <a:gd name="T10" fmla="*/ 40 w 61"/>
                <a:gd name="T11" fmla="*/ 10 h 15"/>
                <a:gd name="T12" fmla="*/ 40 w 61"/>
                <a:gd name="T13" fmla="*/ 10 h 15"/>
                <a:gd name="T14" fmla="*/ 32 w 61"/>
                <a:gd name="T15" fmla="*/ 10 h 15"/>
                <a:gd name="T16" fmla="*/ 24 w 61"/>
                <a:gd name="T17" fmla="*/ 8 h 15"/>
                <a:gd name="T18" fmla="*/ 32 w 61"/>
                <a:gd name="T19" fmla="*/ 8 h 15"/>
                <a:gd name="T20" fmla="*/ 30 w 61"/>
                <a:gd name="T21" fmla="*/ 2 h 15"/>
                <a:gd name="T22" fmla="*/ 38 w 61"/>
                <a:gd name="T23" fmla="*/ 2 h 15"/>
                <a:gd name="T24" fmla="*/ 28 w 61"/>
                <a:gd name="T25" fmla="*/ 4 h 15"/>
                <a:gd name="T26" fmla="*/ 18 w 61"/>
                <a:gd name="T27" fmla="*/ 4 h 15"/>
                <a:gd name="T28" fmla="*/ 26 w 61"/>
                <a:gd name="T29" fmla="*/ 6 h 15"/>
                <a:gd name="T30" fmla="*/ 18 w 61"/>
                <a:gd name="T31" fmla="*/ 6 h 15"/>
                <a:gd name="T32" fmla="*/ 26 w 61"/>
                <a:gd name="T33" fmla="*/ 8 h 15"/>
                <a:gd name="T34" fmla="*/ 26 w 61"/>
                <a:gd name="T35" fmla="*/ 10 h 15"/>
                <a:gd name="T36" fmla="*/ 18 w 61"/>
                <a:gd name="T37" fmla="*/ 12 h 15"/>
                <a:gd name="T38" fmla="*/ 10 w 61"/>
                <a:gd name="T39" fmla="*/ 12 h 15"/>
                <a:gd name="T40" fmla="*/ 18 w 61"/>
                <a:gd name="T41" fmla="*/ 8 h 15"/>
                <a:gd name="T42" fmla="*/ 8 w 61"/>
                <a:gd name="T43" fmla="*/ 8 h 15"/>
                <a:gd name="T44" fmla="*/ 0 w 61"/>
                <a:gd name="T45" fmla="*/ 8 h 15"/>
                <a:gd name="T46" fmla="*/ 10 w 61"/>
                <a:gd name="T47" fmla="*/ 8 h 15"/>
                <a:gd name="T48" fmla="*/ 18 w 61"/>
                <a:gd name="T49" fmla="*/ 10 h 15"/>
                <a:gd name="T50" fmla="*/ 26 w 61"/>
                <a:gd name="T51" fmla="*/ 10 h 15"/>
                <a:gd name="T52" fmla="*/ 34 w 61"/>
                <a:gd name="T53" fmla="*/ 12 h 15"/>
                <a:gd name="T54" fmla="*/ 42 w 61"/>
                <a:gd name="T55" fmla="*/ 14 h 15"/>
                <a:gd name="T56" fmla="*/ 48 w 61"/>
                <a:gd name="T57" fmla="*/ 10 h 15"/>
                <a:gd name="T58" fmla="*/ 40 w 61"/>
                <a:gd name="T59" fmla="*/ 10 h 15"/>
                <a:gd name="T60" fmla="*/ 32 w 61"/>
                <a:gd name="T61" fmla="*/ 8 h 15"/>
                <a:gd name="T62" fmla="*/ 20 w 61"/>
                <a:gd name="T63" fmla="*/ 6 h 15"/>
                <a:gd name="T64" fmla="*/ 12 w 61"/>
                <a:gd name="T65" fmla="*/ 4 h 15"/>
                <a:gd name="T66" fmla="*/ 4 w 61"/>
                <a:gd name="T67" fmla="*/ 4 h 15"/>
                <a:gd name="T68" fmla="*/ 4 w 61"/>
                <a:gd name="T69" fmla="*/ 8 h 15"/>
                <a:gd name="T70" fmla="*/ 12 w 61"/>
                <a:gd name="T71" fmla="*/ 8 h 15"/>
                <a:gd name="T72" fmla="*/ 20 w 61"/>
                <a:gd name="T73" fmla="*/ 8 h 15"/>
                <a:gd name="T74" fmla="*/ 28 w 61"/>
                <a:gd name="T75" fmla="*/ 8 h 15"/>
                <a:gd name="T76" fmla="*/ 36 w 61"/>
                <a:gd name="T77" fmla="*/ 8 h 15"/>
                <a:gd name="T78" fmla="*/ 44 w 61"/>
                <a:gd name="T79" fmla="*/ 6 h 15"/>
                <a:gd name="T80" fmla="*/ 52 w 61"/>
                <a:gd name="T81" fmla="*/ 6 h 15"/>
                <a:gd name="T82" fmla="*/ 60 w 61"/>
                <a:gd name="T83" fmla="*/ 6 h 15"/>
                <a:gd name="T84" fmla="*/ 50 w 61"/>
                <a:gd name="T85" fmla="*/ 8 h 15"/>
                <a:gd name="T86" fmla="*/ 42 w 61"/>
                <a:gd name="T87" fmla="*/ 8 h 15"/>
                <a:gd name="T88" fmla="*/ 38 w 61"/>
                <a:gd name="T89" fmla="*/ 2 h 15"/>
                <a:gd name="T90" fmla="*/ 30 w 61"/>
                <a:gd name="T91" fmla="*/ 2 h 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15"/>
                <a:gd name="T140" fmla="*/ 61 w 61"/>
                <a:gd name="T141" fmla="*/ 15 h 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15">
                  <a:moveTo>
                    <a:pt x="12" y="8"/>
                  </a:moveTo>
                  <a:lnTo>
                    <a:pt x="16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8" name="Freeform 116"/>
            <p:cNvSpPr>
              <a:spLocks/>
            </p:cNvSpPr>
            <p:nvPr/>
          </p:nvSpPr>
          <p:spPr bwMode="auto">
            <a:xfrm>
              <a:off x="1802" y="3254"/>
              <a:ext cx="161" cy="73"/>
            </a:xfrm>
            <a:custGeom>
              <a:avLst/>
              <a:gdLst>
                <a:gd name="T0" fmla="*/ 78 w 161"/>
                <a:gd name="T1" fmla="*/ 4 h 73"/>
                <a:gd name="T2" fmla="*/ 86 w 161"/>
                <a:gd name="T3" fmla="*/ 6 h 73"/>
                <a:gd name="T4" fmla="*/ 86 w 161"/>
                <a:gd name="T5" fmla="*/ 4 h 73"/>
                <a:gd name="T6" fmla="*/ 78 w 161"/>
                <a:gd name="T7" fmla="*/ 4 h 73"/>
                <a:gd name="T8" fmla="*/ 84 w 161"/>
                <a:gd name="T9" fmla="*/ 0 h 73"/>
                <a:gd name="T10" fmla="*/ 92 w 161"/>
                <a:gd name="T11" fmla="*/ 2 h 73"/>
                <a:gd name="T12" fmla="*/ 100 w 161"/>
                <a:gd name="T13" fmla="*/ 0 h 73"/>
                <a:gd name="T14" fmla="*/ 108 w 161"/>
                <a:gd name="T15" fmla="*/ 0 h 73"/>
                <a:gd name="T16" fmla="*/ 116 w 161"/>
                <a:gd name="T17" fmla="*/ 0 h 73"/>
                <a:gd name="T18" fmla="*/ 124 w 161"/>
                <a:gd name="T19" fmla="*/ 0 h 73"/>
                <a:gd name="T20" fmla="*/ 132 w 161"/>
                <a:gd name="T21" fmla="*/ 2 h 73"/>
                <a:gd name="T22" fmla="*/ 140 w 161"/>
                <a:gd name="T23" fmla="*/ 2 h 73"/>
                <a:gd name="T24" fmla="*/ 148 w 161"/>
                <a:gd name="T25" fmla="*/ 0 h 73"/>
                <a:gd name="T26" fmla="*/ 156 w 161"/>
                <a:gd name="T27" fmla="*/ 2 h 73"/>
                <a:gd name="T28" fmla="*/ 160 w 161"/>
                <a:gd name="T29" fmla="*/ 6 h 73"/>
                <a:gd name="T30" fmla="*/ 158 w 161"/>
                <a:gd name="T31" fmla="*/ 14 h 73"/>
                <a:gd name="T32" fmla="*/ 156 w 161"/>
                <a:gd name="T33" fmla="*/ 22 h 73"/>
                <a:gd name="T34" fmla="*/ 152 w 161"/>
                <a:gd name="T35" fmla="*/ 30 h 73"/>
                <a:gd name="T36" fmla="*/ 148 w 161"/>
                <a:gd name="T37" fmla="*/ 38 h 73"/>
                <a:gd name="T38" fmla="*/ 146 w 161"/>
                <a:gd name="T39" fmla="*/ 48 h 73"/>
                <a:gd name="T40" fmla="*/ 144 w 161"/>
                <a:gd name="T41" fmla="*/ 56 h 73"/>
                <a:gd name="T42" fmla="*/ 142 w 161"/>
                <a:gd name="T43" fmla="*/ 64 h 73"/>
                <a:gd name="T44" fmla="*/ 140 w 161"/>
                <a:gd name="T45" fmla="*/ 72 h 73"/>
                <a:gd name="T46" fmla="*/ 132 w 161"/>
                <a:gd name="T47" fmla="*/ 70 h 73"/>
                <a:gd name="T48" fmla="*/ 124 w 161"/>
                <a:gd name="T49" fmla="*/ 70 h 73"/>
                <a:gd name="T50" fmla="*/ 116 w 161"/>
                <a:gd name="T51" fmla="*/ 70 h 73"/>
                <a:gd name="T52" fmla="*/ 108 w 161"/>
                <a:gd name="T53" fmla="*/ 70 h 73"/>
                <a:gd name="T54" fmla="*/ 100 w 161"/>
                <a:gd name="T55" fmla="*/ 72 h 73"/>
                <a:gd name="T56" fmla="*/ 92 w 161"/>
                <a:gd name="T57" fmla="*/ 72 h 73"/>
                <a:gd name="T58" fmla="*/ 84 w 161"/>
                <a:gd name="T59" fmla="*/ 72 h 73"/>
                <a:gd name="T60" fmla="*/ 76 w 161"/>
                <a:gd name="T61" fmla="*/ 72 h 73"/>
                <a:gd name="T62" fmla="*/ 68 w 161"/>
                <a:gd name="T63" fmla="*/ 72 h 73"/>
                <a:gd name="T64" fmla="*/ 60 w 161"/>
                <a:gd name="T65" fmla="*/ 72 h 73"/>
                <a:gd name="T66" fmla="*/ 52 w 161"/>
                <a:gd name="T67" fmla="*/ 72 h 73"/>
                <a:gd name="T68" fmla="*/ 44 w 161"/>
                <a:gd name="T69" fmla="*/ 72 h 73"/>
                <a:gd name="T70" fmla="*/ 36 w 161"/>
                <a:gd name="T71" fmla="*/ 72 h 73"/>
                <a:gd name="T72" fmla="*/ 28 w 161"/>
                <a:gd name="T73" fmla="*/ 70 h 73"/>
                <a:gd name="T74" fmla="*/ 20 w 161"/>
                <a:gd name="T75" fmla="*/ 70 h 73"/>
                <a:gd name="T76" fmla="*/ 12 w 161"/>
                <a:gd name="T77" fmla="*/ 70 h 73"/>
                <a:gd name="T78" fmla="*/ 4 w 161"/>
                <a:gd name="T79" fmla="*/ 70 h 73"/>
                <a:gd name="T80" fmla="*/ 4 w 161"/>
                <a:gd name="T81" fmla="*/ 66 h 73"/>
                <a:gd name="T82" fmla="*/ 12 w 161"/>
                <a:gd name="T83" fmla="*/ 64 h 73"/>
                <a:gd name="T84" fmla="*/ 18 w 161"/>
                <a:gd name="T85" fmla="*/ 58 h 73"/>
                <a:gd name="T86" fmla="*/ 26 w 161"/>
                <a:gd name="T87" fmla="*/ 52 h 73"/>
                <a:gd name="T88" fmla="*/ 32 w 161"/>
                <a:gd name="T89" fmla="*/ 46 h 73"/>
                <a:gd name="T90" fmla="*/ 36 w 161"/>
                <a:gd name="T91" fmla="*/ 40 h 73"/>
                <a:gd name="T92" fmla="*/ 44 w 161"/>
                <a:gd name="T93" fmla="*/ 34 h 73"/>
                <a:gd name="T94" fmla="*/ 50 w 161"/>
                <a:gd name="T95" fmla="*/ 28 h 73"/>
                <a:gd name="T96" fmla="*/ 56 w 161"/>
                <a:gd name="T97" fmla="*/ 22 h 73"/>
                <a:gd name="T98" fmla="*/ 60 w 161"/>
                <a:gd name="T99" fmla="*/ 16 h 73"/>
                <a:gd name="T100" fmla="*/ 66 w 161"/>
                <a:gd name="T101" fmla="*/ 12 h 73"/>
                <a:gd name="T102" fmla="*/ 72 w 161"/>
                <a:gd name="T103" fmla="*/ 8 h 73"/>
                <a:gd name="T104" fmla="*/ 80 w 161"/>
                <a:gd name="T105" fmla="*/ 4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"/>
                <a:gd name="T160" fmla="*/ 0 h 73"/>
                <a:gd name="T161" fmla="*/ 161 w 161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" h="73">
                  <a:moveTo>
                    <a:pt x="74" y="4"/>
                  </a:moveTo>
                  <a:lnTo>
                    <a:pt x="78" y="4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0" y="6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4" y="26"/>
                  </a:lnTo>
                  <a:lnTo>
                    <a:pt x="152" y="30"/>
                  </a:lnTo>
                  <a:lnTo>
                    <a:pt x="150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46" y="48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4" y="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49" name="Freeform 117"/>
            <p:cNvSpPr>
              <a:spLocks/>
            </p:cNvSpPr>
            <p:nvPr/>
          </p:nvSpPr>
          <p:spPr bwMode="auto">
            <a:xfrm>
              <a:off x="1860" y="3260"/>
              <a:ext cx="29" cy="61"/>
            </a:xfrm>
            <a:custGeom>
              <a:avLst/>
              <a:gdLst>
                <a:gd name="T0" fmla="*/ 20 w 29"/>
                <a:gd name="T1" fmla="*/ 2 h 61"/>
                <a:gd name="T2" fmla="*/ 18 w 29"/>
                <a:gd name="T3" fmla="*/ 6 h 61"/>
                <a:gd name="T4" fmla="*/ 16 w 29"/>
                <a:gd name="T5" fmla="*/ 10 h 61"/>
                <a:gd name="T6" fmla="*/ 16 w 29"/>
                <a:gd name="T7" fmla="*/ 14 h 61"/>
                <a:gd name="T8" fmla="*/ 14 w 29"/>
                <a:gd name="T9" fmla="*/ 18 h 61"/>
                <a:gd name="T10" fmla="*/ 12 w 29"/>
                <a:gd name="T11" fmla="*/ 22 h 61"/>
                <a:gd name="T12" fmla="*/ 12 w 29"/>
                <a:gd name="T13" fmla="*/ 26 h 61"/>
                <a:gd name="T14" fmla="*/ 10 w 29"/>
                <a:gd name="T15" fmla="*/ 30 h 61"/>
                <a:gd name="T16" fmla="*/ 8 w 29"/>
                <a:gd name="T17" fmla="*/ 34 h 61"/>
                <a:gd name="T18" fmla="*/ 6 w 29"/>
                <a:gd name="T19" fmla="*/ 38 h 61"/>
                <a:gd name="T20" fmla="*/ 6 w 29"/>
                <a:gd name="T21" fmla="*/ 42 h 61"/>
                <a:gd name="T22" fmla="*/ 4 w 29"/>
                <a:gd name="T23" fmla="*/ 46 h 61"/>
                <a:gd name="T24" fmla="*/ 2 w 29"/>
                <a:gd name="T25" fmla="*/ 50 h 61"/>
                <a:gd name="T26" fmla="*/ 0 w 29"/>
                <a:gd name="T27" fmla="*/ 54 h 61"/>
                <a:gd name="T28" fmla="*/ 0 w 29"/>
                <a:gd name="T29" fmla="*/ 58 h 61"/>
                <a:gd name="T30" fmla="*/ 4 w 29"/>
                <a:gd name="T31" fmla="*/ 60 h 61"/>
                <a:gd name="T32" fmla="*/ 8 w 29"/>
                <a:gd name="T33" fmla="*/ 60 h 61"/>
                <a:gd name="T34" fmla="*/ 10 w 29"/>
                <a:gd name="T35" fmla="*/ 56 h 61"/>
                <a:gd name="T36" fmla="*/ 10 w 29"/>
                <a:gd name="T37" fmla="*/ 52 h 61"/>
                <a:gd name="T38" fmla="*/ 12 w 29"/>
                <a:gd name="T39" fmla="*/ 48 h 61"/>
                <a:gd name="T40" fmla="*/ 14 w 29"/>
                <a:gd name="T41" fmla="*/ 44 h 61"/>
                <a:gd name="T42" fmla="*/ 16 w 29"/>
                <a:gd name="T43" fmla="*/ 40 h 61"/>
                <a:gd name="T44" fmla="*/ 18 w 29"/>
                <a:gd name="T45" fmla="*/ 36 h 61"/>
                <a:gd name="T46" fmla="*/ 20 w 29"/>
                <a:gd name="T47" fmla="*/ 32 h 61"/>
                <a:gd name="T48" fmla="*/ 20 w 29"/>
                <a:gd name="T49" fmla="*/ 28 h 61"/>
                <a:gd name="T50" fmla="*/ 20 w 29"/>
                <a:gd name="T51" fmla="*/ 24 h 61"/>
                <a:gd name="T52" fmla="*/ 22 w 29"/>
                <a:gd name="T53" fmla="*/ 20 h 61"/>
                <a:gd name="T54" fmla="*/ 24 w 29"/>
                <a:gd name="T55" fmla="*/ 16 h 61"/>
                <a:gd name="T56" fmla="*/ 28 w 29"/>
                <a:gd name="T57" fmla="*/ 14 h 61"/>
                <a:gd name="T58" fmla="*/ 28 w 29"/>
                <a:gd name="T59" fmla="*/ 10 h 61"/>
                <a:gd name="T60" fmla="*/ 28 w 29"/>
                <a:gd name="T61" fmla="*/ 6 h 61"/>
                <a:gd name="T62" fmla="*/ 28 w 29"/>
                <a:gd name="T63" fmla="*/ 2 h 61"/>
                <a:gd name="T64" fmla="*/ 24 w 29"/>
                <a:gd name="T65" fmla="*/ 2 h 61"/>
                <a:gd name="T66" fmla="*/ 20 w 29"/>
                <a:gd name="T67" fmla="*/ 0 h 61"/>
                <a:gd name="T68" fmla="*/ 16 w 29"/>
                <a:gd name="T69" fmla="*/ 0 h 61"/>
                <a:gd name="T70" fmla="*/ 20 w 29"/>
                <a:gd name="T71" fmla="*/ 2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1"/>
                <a:gd name="T110" fmla="*/ 29 w 29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1">
                  <a:moveTo>
                    <a:pt x="20" y="2"/>
                  </a:moveTo>
                  <a:lnTo>
                    <a:pt x="18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50" name="Freeform 118"/>
            <p:cNvSpPr>
              <a:spLocks/>
            </p:cNvSpPr>
            <p:nvPr/>
          </p:nvSpPr>
          <p:spPr bwMode="auto">
            <a:xfrm>
              <a:off x="1916" y="3262"/>
              <a:ext cx="27" cy="59"/>
            </a:xfrm>
            <a:custGeom>
              <a:avLst/>
              <a:gdLst>
                <a:gd name="T0" fmla="*/ 26 w 27"/>
                <a:gd name="T1" fmla="*/ 2 h 59"/>
                <a:gd name="T2" fmla="*/ 24 w 27"/>
                <a:gd name="T3" fmla="*/ 6 h 59"/>
                <a:gd name="T4" fmla="*/ 22 w 27"/>
                <a:gd name="T5" fmla="*/ 10 h 59"/>
                <a:gd name="T6" fmla="*/ 20 w 27"/>
                <a:gd name="T7" fmla="*/ 14 h 59"/>
                <a:gd name="T8" fmla="*/ 20 w 27"/>
                <a:gd name="T9" fmla="*/ 18 h 59"/>
                <a:gd name="T10" fmla="*/ 18 w 27"/>
                <a:gd name="T11" fmla="*/ 22 h 59"/>
                <a:gd name="T12" fmla="*/ 18 w 27"/>
                <a:gd name="T13" fmla="*/ 26 h 59"/>
                <a:gd name="T14" fmla="*/ 16 w 27"/>
                <a:gd name="T15" fmla="*/ 30 h 59"/>
                <a:gd name="T16" fmla="*/ 16 w 27"/>
                <a:gd name="T17" fmla="*/ 34 h 59"/>
                <a:gd name="T18" fmla="*/ 16 w 27"/>
                <a:gd name="T19" fmla="*/ 38 h 59"/>
                <a:gd name="T20" fmla="*/ 16 w 27"/>
                <a:gd name="T21" fmla="*/ 42 h 59"/>
                <a:gd name="T22" fmla="*/ 14 w 27"/>
                <a:gd name="T23" fmla="*/ 46 h 59"/>
                <a:gd name="T24" fmla="*/ 12 w 27"/>
                <a:gd name="T25" fmla="*/ 50 h 59"/>
                <a:gd name="T26" fmla="*/ 12 w 27"/>
                <a:gd name="T27" fmla="*/ 54 h 59"/>
                <a:gd name="T28" fmla="*/ 8 w 27"/>
                <a:gd name="T29" fmla="*/ 56 h 59"/>
                <a:gd name="T30" fmla="*/ 4 w 27"/>
                <a:gd name="T31" fmla="*/ 58 h 59"/>
                <a:gd name="T32" fmla="*/ 0 w 27"/>
                <a:gd name="T33" fmla="*/ 58 h 59"/>
                <a:gd name="T34" fmla="*/ 0 w 27"/>
                <a:gd name="T35" fmla="*/ 54 h 59"/>
                <a:gd name="T36" fmla="*/ 4 w 27"/>
                <a:gd name="T37" fmla="*/ 52 h 59"/>
                <a:gd name="T38" fmla="*/ 6 w 27"/>
                <a:gd name="T39" fmla="*/ 48 h 59"/>
                <a:gd name="T40" fmla="*/ 6 w 27"/>
                <a:gd name="T41" fmla="*/ 44 h 59"/>
                <a:gd name="T42" fmla="*/ 6 w 27"/>
                <a:gd name="T43" fmla="*/ 40 h 59"/>
                <a:gd name="T44" fmla="*/ 10 w 27"/>
                <a:gd name="T45" fmla="*/ 36 h 59"/>
                <a:gd name="T46" fmla="*/ 12 w 27"/>
                <a:gd name="T47" fmla="*/ 32 h 59"/>
                <a:gd name="T48" fmla="*/ 14 w 27"/>
                <a:gd name="T49" fmla="*/ 28 h 59"/>
                <a:gd name="T50" fmla="*/ 14 w 27"/>
                <a:gd name="T51" fmla="*/ 24 h 59"/>
                <a:gd name="T52" fmla="*/ 16 w 27"/>
                <a:gd name="T53" fmla="*/ 20 h 59"/>
                <a:gd name="T54" fmla="*/ 18 w 27"/>
                <a:gd name="T55" fmla="*/ 16 h 59"/>
                <a:gd name="T56" fmla="*/ 20 w 27"/>
                <a:gd name="T57" fmla="*/ 12 h 59"/>
                <a:gd name="T58" fmla="*/ 20 w 27"/>
                <a:gd name="T59" fmla="*/ 8 h 59"/>
                <a:gd name="T60" fmla="*/ 22 w 27"/>
                <a:gd name="T61" fmla="*/ 4 h 59"/>
                <a:gd name="T62" fmla="*/ 22 w 27"/>
                <a:gd name="T63" fmla="*/ 0 h 59"/>
                <a:gd name="T64" fmla="*/ 26 w 27"/>
                <a:gd name="T65" fmla="*/ 0 h 59"/>
                <a:gd name="T66" fmla="*/ 26 w 27"/>
                <a:gd name="T67" fmla="*/ 2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59"/>
                <a:gd name="T104" fmla="*/ 27 w 27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59">
                  <a:moveTo>
                    <a:pt x="26" y="2"/>
                  </a:moveTo>
                  <a:lnTo>
                    <a:pt x="24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51" name="Freeform 119"/>
            <p:cNvSpPr>
              <a:spLocks/>
            </p:cNvSpPr>
            <p:nvPr/>
          </p:nvSpPr>
          <p:spPr bwMode="auto">
            <a:xfrm>
              <a:off x="1890" y="3264"/>
              <a:ext cx="25" cy="61"/>
            </a:xfrm>
            <a:custGeom>
              <a:avLst/>
              <a:gdLst>
                <a:gd name="T0" fmla="*/ 24 w 25"/>
                <a:gd name="T1" fmla="*/ 0 h 61"/>
                <a:gd name="T2" fmla="*/ 24 w 25"/>
                <a:gd name="T3" fmla="*/ 4 h 61"/>
                <a:gd name="T4" fmla="*/ 24 w 25"/>
                <a:gd name="T5" fmla="*/ 8 h 61"/>
                <a:gd name="T6" fmla="*/ 22 w 25"/>
                <a:gd name="T7" fmla="*/ 12 h 61"/>
                <a:gd name="T8" fmla="*/ 20 w 25"/>
                <a:gd name="T9" fmla="*/ 16 h 61"/>
                <a:gd name="T10" fmla="*/ 20 w 25"/>
                <a:gd name="T11" fmla="*/ 20 h 61"/>
                <a:gd name="T12" fmla="*/ 18 w 25"/>
                <a:gd name="T13" fmla="*/ 24 h 61"/>
                <a:gd name="T14" fmla="*/ 18 w 25"/>
                <a:gd name="T15" fmla="*/ 28 h 61"/>
                <a:gd name="T16" fmla="*/ 18 w 25"/>
                <a:gd name="T17" fmla="*/ 32 h 61"/>
                <a:gd name="T18" fmla="*/ 14 w 25"/>
                <a:gd name="T19" fmla="*/ 36 h 61"/>
                <a:gd name="T20" fmla="*/ 12 w 25"/>
                <a:gd name="T21" fmla="*/ 40 h 61"/>
                <a:gd name="T22" fmla="*/ 12 w 25"/>
                <a:gd name="T23" fmla="*/ 44 h 61"/>
                <a:gd name="T24" fmla="*/ 12 w 25"/>
                <a:gd name="T25" fmla="*/ 48 h 61"/>
                <a:gd name="T26" fmla="*/ 10 w 25"/>
                <a:gd name="T27" fmla="*/ 52 h 61"/>
                <a:gd name="T28" fmla="*/ 6 w 25"/>
                <a:gd name="T29" fmla="*/ 54 h 61"/>
                <a:gd name="T30" fmla="*/ 6 w 25"/>
                <a:gd name="T31" fmla="*/ 58 h 61"/>
                <a:gd name="T32" fmla="*/ 2 w 25"/>
                <a:gd name="T33" fmla="*/ 60 h 61"/>
                <a:gd name="T34" fmla="*/ 0 w 25"/>
                <a:gd name="T35" fmla="*/ 56 h 61"/>
                <a:gd name="T36" fmla="*/ 2 w 25"/>
                <a:gd name="T37" fmla="*/ 52 h 61"/>
                <a:gd name="T38" fmla="*/ 4 w 25"/>
                <a:gd name="T39" fmla="*/ 48 h 61"/>
                <a:gd name="T40" fmla="*/ 6 w 25"/>
                <a:gd name="T41" fmla="*/ 44 h 61"/>
                <a:gd name="T42" fmla="*/ 6 w 25"/>
                <a:gd name="T43" fmla="*/ 40 h 61"/>
                <a:gd name="T44" fmla="*/ 8 w 25"/>
                <a:gd name="T45" fmla="*/ 36 h 61"/>
                <a:gd name="T46" fmla="*/ 10 w 25"/>
                <a:gd name="T47" fmla="*/ 32 h 61"/>
                <a:gd name="T48" fmla="*/ 10 w 25"/>
                <a:gd name="T49" fmla="*/ 28 h 61"/>
                <a:gd name="T50" fmla="*/ 14 w 25"/>
                <a:gd name="T51" fmla="*/ 24 h 61"/>
                <a:gd name="T52" fmla="*/ 14 w 25"/>
                <a:gd name="T53" fmla="*/ 20 h 61"/>
                <a:gd name="T54" fmla="*/ 16 w 25"/>
                <a:gd name="T55" fmla="*/ 16 h 61"/>
                <a:gd name="T56" fmla="*/ 18 w 25"/>
                <a:gd name="T57" fmla="*/ 12 h 61"/>
                <a:gd name="T58" fmla="*/ 18 w 25"/>
                <a:gd name="T59" fmla="*/ 8 h 61"/>
                <a:gd name="T60" fmla="*/ 20 w 25"/>
                <a:gd name="T61" fmla="*/ 4 h 61"/>
                <a:gd name="T62" fmla="*/ 22 w 25"/>
                <a:gd name="T63" fmla="*/ 0 h 61"/>
                <a:gd name="T64" fmla="*/ 24 w 25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61"/>
                <a:gd name="T101" fmla="*/ 25 w 2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61">
                  <a:moveTo>
                    <a:pt x="24" y="0"/>
                  </a:moveTo>
                  <a:lnTo>
                    <a:pt x="24" y="4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52" name="Freeform 120"/>
            <p:cNvSpPr>
              <a:spLocks/>
            </p:cNvSpPr>
            <p:nvPr/>
          </p:nvSpPr>
          <p:spPr bwMode="auto">
            <a:xfrm>
              <a:off x="816" y="2884"/>
              <a:ext cx="373" cy="287"/>
            </a:xfrm>
            <a:custGeom>
              <a:avLst/>
              <a:gdLst>
                <a:gd name="T0" fmla="*/ 210 w 373"/>
                <a:gd name="T1" fmla="*/ 10 h 287"/>
                <a:gd name="T2" fmla="*/ 228 w 373"/>
                <a:gd name="T3" fmla="*/ 14 h 287"/>
                <a:gd name="T4" fmla="*/ 254 w 373"/>
                <a:gd name="T5" fmla="*/ 22 h 287"/>
                <a:gd name="T6" fmla="*/ 272 w 373"/>
                <a:gd name="T7" fmla="*/ 32 h 287"/>
                <a:gd name="T8" fmla="*/ 284 w 373"/>
                <a:gd name="T9" fmla="*/ 48 h 287"/>
                <a:gd name="T10" fmla="*/ 294 w 373"/>
                <a:gd name="T11" fmla="*/ 62 h 287"/>
                <a:gd name="T12" fmla="*/ 300 w 373"/>
                <a:gd name="T13" fmla="*/ 80 h 287"/>
                <a:gd name="T14" fmla="*/ 312 w 373"/>
                <a:gd name="T15" fmla="*/ 94 h 287"/>
                <a:gd name="T16" fmla="*/ 328 w 373"/>
                <a:gd name="T17" fmla="*/ 106 h 287"/>
                <a:gd name="T18" fmla="*/ 344 w 373"/>
                <a:gd name="T19" fmla="*/ 120 h 287"/>
                <a:gd name="T20" fmla="*/ 354 w 373"/>
                <a:gd name="T21" fmla="*/ 136 h 287"/>
                <a:gd name="T22" fmla="*/ 368 w 373"/>
                <a:gd name="T23" fmla="*/ 148 h 287"/>
                <a:gd name="T24" fmla="*/ 372 w 373"/>
                <a:gd name="T25" fmla="*/ 162 h 287"/>
                <a:gd name="T26" fmla="*/ 370 w 373"/>
                <a:gd name="T27" fmla="*/ 178 h 287"/>
                <a:gd name="T28" fmla="*/ 366 w 373"/>
                <a:gd name="T29" fmla="*/ 194 h 287"/>
                <a:gd name="T30" fmla="*/ 362 w 373"/>
                <a:gd name="T31" fmla="*/ 210 h 287"/>
                <a:gd name="T32" fmla="*/ 358 w 373"/>
                <a:gd name="T33" fmla="*/ 226 h 287"/>
                <a:gd name="T34" fmla="*/ 356 w 373"/>
                <a:gd name="T35" fmla="*/ 242 h 287"/>
                <a:gd name="T36" fmla="*/ 352 w 373"/>
                <a:gd name="T37" fmla="*/ 258 h 287"/>
                <a:gd name="T38" fmla="*/ 346 w 373"/>
                <a:gd name="T39" fmla="*/ 274 h 287"/>
                <a:gd name="T40" fmla="*/ 334 w 373"/>
                <a:gd name="T41" fmla="*/ 286 h 287"/>
                <a:gd name="T42" fmla="*/ 318 w 373"/>
                <a:gd name="T43" fmla="*/ 282 h 287"/>
                <a:gd name="T44" fmla="*/ 300 w 373"/>
                <a:gd name="T45" fmla="*/ 278 h 287"/>
                <a:gd name="T46" fmla="*/ 280 w 373"/>
                <a:gd name="T47" fmla="*/ 268 h 287"/>
                <a:gd name="T48" fmla="*/ 258 w 373"/>
                <a:gd name="T49" fmla="*/ 246 h 287"/>
                <a:gd name="T50" fmla="*/ 236 w 373"/>
                <a:gd name="T51" fmla="*/ 230 h 287"/>
                <a:gd name="T52" fmla="*/ 204 w 373"/>
                <a:gd name="T53" fmla="*/ 216 h 287"/>
                <a:gd name="T54" fmla="*/ 168 w 373"/>
                <a:gd name="T55" fmla="*/ 206 h 287"/>
                <a:gd name="T56" fmla="*/ 150 w 373"/>
                <a:gd name="T57" fmla="*/ 202 h 287"/>
                <a:gd name="T58" fmla="*/ 98 w 373"/>
                <a:gd name="T59" fmla="*/ 190 h 287"/>
                <a:gd name="T60" fmla="*/ 74 w 373"/>
                <a:gd name="T61" fmla="*/ 184 h 287"/>
                <a:gd name="T62" fmla="*/ 50 w 373"/>
                <a:gd name="T63" fmla="*/ 168 h 287"/>
                <a:gd name="T64" fmla="*/ 22 w 373"/>
                <a:gd name="T65" fmla="*/ 148 h 287"/>
                <a:gd name="T66" fmla="*/ 10 w 373"/>
                <a:gd name="T67" fmla="*/ 128 h 287"/>
                <a:gd name="T68" fmla="*/ 2 w 373"/>
                <a:gd name="T69" fmla="*/ 100 h 287"/>
                <a:gd name="T70" fmla="*/ 0 w 373"/>
                <a:gd name="T71" fmla="*/ 80 h 287"/>
                <a:gd name="T72" fmla="*/ 2 w 373"/>
                <a:gd name="T73" fmla="*/ 56 h 287"/>
                <a:gd name="T74" fmla="*/ 10 w 373"/>
                <a:gd name="T75" fmla="*/ 38 h 287"/>
                <a:gd name="T76" fmla="*/ 28 w 373"/>
                <a:gd name="T77" fmla="*/ 30 h 287"/>
                <a:gd name="T78" fmla="*/ 48 w 373"/>
                <a:gd name="T79" fmla="*/ 30 h 287"/>
                <a:gd name="T80" fmla="*/ 72 w 373"/>
                <a:gd name="T81" fmla="*/ 32 h 287"/>
                <a:gd name="T82" fmla="*/ 92 w 373"/>
                <a:gd name="T83" fmla="*/ 32 h 287"/>
                <a:gd name="T84" fmla="*/ 108 w 373"/>
                <a:gd name="T85" fmla="*/ 28 h 287"/>
                <a:gd name="T86" fmla="*/ 120 w 373"/>
                <a:gd name="T87" fmla="*/ 16 h 287"/>
                <a:gd name="T88" fmla="*/ 136 w 373"/>
                <a:gd name="T89" fmla="*/ 4 h 287"/>
                <a:gd name="T90" fmla="*/ 154 w 373"/>
                <a:gd name="T91" fmla="*/ 2 h 287"/>
                <a:gd name="T92" fmla="*/ 172 w 373"/>
                <a:gd name="T93" fmla="*/ 2 h 287"/>
                <a:gd name="T94" fmla="*/ 190 w 373"/>
                <a:gd name="T95" fmla="*/ 4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287"/>
                <a:gd name="T146" fmla="*/ 373 w 373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287">
                  <a:moveTo>
                    <a:pt x="196" y="6"/>
                  </a:moveTo>
                  <a:lnTo>
                    <a:pt x="202" y="8"/>
                  </a:lnTo>
                  <a:lnTo>
                    <a:pt x="206" y="8"/>
                  </a:lnTo>
                  <a:lnTo>
                    <a:pt x="210" y="10"/>
                  </a:lnTo>
                  <a:lnTo>
                    <a:pt x="214" y="10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60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2" y="32"/>
                  </a:lnTo>
                  <a:lnTo>
                    <a:pt x="276" y="34"/>
                  </a:lnTo>
                  <a:lnTo>
                    <a:pt x="280" y="38"/>
                  </a:lnTo>
                  <a:lnTo>
                    <a:pt x="282" y="44"/>
                  </a:lnTo>
                  <a:lnTo>
                    <a:pt x="284" y="48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90" y="58"/>
                  </a:lnTo>
                  <a:lnTo>
                    <a:pt x="294" y="62"/>
                  </a:lnTo>
                  <a:lnTo>
                    <a:pt x="296" y="66"/>
                  </a:lnTo>
                  <a:lnTo>
                    <a:pt x="296" y="70"/>
                  </a:lnTo>
                  <a:lnTo>
                    <a:pt x="300" y="76"/>
                  </a:lnTo>
                  <a:lnTo>
                    <a:pt x="300" y="80"/>
                  </a:lnTo>
                  <a:lnTo>
                    <a:pt x="304" y="86"/>
                  </a:lnTo>
                  <a:lnTo>
                    <a:pt x="306" y="90"/>
                  </a:lnTo>
                  <a:lnTo>
                    <a:pt x="308" y="94"/>
                  </a:lnTo>
                  <a:lnTo>
                    <a:pt x="312" y="94"/>
                  </a:lnTo>
                  <a:lnTo>
                    <a:pt x="316" y="98"/>
                  </a:lnTo>
                  <a:lnTo>
                    <a:pt x="320" y="100"/>
                  </a:lnTo>
                  <a:lnTo>
                    <a:pt x="324" y="104"/>
                  </a:lnTo>
                  <a:lnTo>
                    <a:pt x="328" y="106"/>
                  </a:lnTo>
                  <a:lnTo>
                    <a:pt x="332" y="110"/>
                  </a:lnTo>
                  <a:lnTo>
                    <a:pt x="336" y="114"/>
                  </a:lnTo>
                  <a:lnTo>
                    <a:pt x="340" y="118"/>
                  </a:lnTo>
                  <a:lnTo>
                    <a:pt x="344" y="120"/>
                  </a:lnTo>
                  <a:lnTo>
                    <a:pt x="346" y="124"/>
                  </a:lnTo>
                  <a:lnTo>
                    <a:pt x="348" y="128"/>
                  </a:lnTo>
                  <a:lnTo>
                    <a:pt x="350" y="132"/>
                  </a:lnTo>
                  <a:lnTo>
                    <a:pt x="354" y="136"/>
                  </a:lnTo>
                  <a:lnTo>
                    <a:pt x="358" y="138"/>
                  </a:lnTo>
                  <a:lnTo>
                    <a:pt x="362" y="142"/>
                  </a:lnTo>
                  <a:lnTo>
                    <a:pt x="364" y="146"/>
                  </a:lnTo>
                  <a:lnTo>
                    <a:pt x="368" y="148"/>
                  </a:lnTo>
                  <a:lnTo>
                    <a:pt x="372" y="150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2" y="162"/>
                  </a:lnTo>
                  <a:lnTo>
                    <a:pt x="372" y="166"/>
                  </a:lnTo>
                  <a:lnTo>
                    <a:pt x="372" y="170"/>
                  </a:lnTo>
                  <a:lnTo>
                    <a:pt x="370" y="174"/>
                  </a:lnTo>
                  <a:lnTo>
                    <a:pt x="370" y="178"/>
                  </a:lnTo>
                  <a:lnTo>
                    <a:pt x="368" y="182"/>
                  </a:lnTo>
                  <a:lnTo>
                    <a:pt x="366" y="186"/>
                  </a:lnTo>
                  <a:lnTo>
                    <a:pt x="366" y="190"/>
                  </a:lnTo>
                  <a:lnTo>
                    <a:pt x="366" y="194"/>
                  </a:lnTo>
                  <a:lnTo>
                    <a:pt x="366" y="198"/>
                  </a:lnTo>
                  <a:lnTo>
                    <a:pt x="364" y="202"/>
                  </a:lnTo>
                  <a:lnTo>
                    <a:pt x="364" y="206"/>
                  </a:lnTo>
                  <a:lnTo>
                    <a:pt x="362" y="210"/>
                  </a:lnTo>
                  <a:lnTo>
                    <a:pt x="362" y="214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8" y="230"/>
                  </a:lnTo>
                  <a:lnTo>
                    <a:pt x="358" y="234"/>
                  </a:lnTo>
                  <a:lnTo>
                    <a:pt x="356" y="238"/>
                  </a:lnTo>
                  <a:lnTo>
                    <a:pt x="356" y="242"/>
                  </a:lnTo>
                  <a:lnTo>
                    <a:pt x="354" y="246"/>
                  </a:lnTo>
                  <a:lnTo>
                    <a:pt x="354" y="250"/>
                  </a:lnTo>
                  <a:lnTo>
                    <a:pt x="352" y="254"/>
                  </a:lnTo>
                  <a:lnTo>
                    <a:pt x="352" y="258"/>
                  </a:lnTo>
                  <a:lnTo>
                    <a:pt x="350" y="262"/>
                  </a:lnTo>
                  <a:lnTo>
                    <a:pt x="348" y="266"/>
                  </a:lnTo>
                  <a:lnTo>
                    <a:pt x="348" y="270"/>
                  </a:lnTo>
                  <a:lnTo>
                    <a:pt x="346" y="274"/>
                  </a:lnTo>
                  <a:lnTo>
                    <a:pt x="344" y="278"/>
                  </a:lnTo>
                  <a:lnTo>
                    <a:pt x="340" y="280"/>
                  </a:lnTo>
                  <a:lnTo>
                    <a:pt x="338" y="284"/>
                  </a:lnTo>
                  <a:lnTo>
                    <a:pt x="334" y="286"/>
                  </a:lnTo>
                  <a:lnTo>
                    <a:pt x="330" y="284"/>
                  </a:lnTo>
                  <a:lnTo>
                    <a:pt x="326" y="284"/>
                  </a:lnTo>
                  <a:lnTo>
                    <a:pt x="322" y="282"/>
                  </a:lnTo>
                  <a:lnTo>
                    <a:pt x="318" y="282"/>
                  </a:lnTo>
                  <a:lnTo>
                    <a:pt x="314" y="282"/>
                  </a:lnTo>
                  <a:lnTo>
                    <a:pt x="310" y="280"/>
                  </a:lnTo>
                  <a:lnTo>
                    <a:pt x="304" y="280"/>
                  </a:lnTo>
                  <a:lnTo>
                    <a:pt x="300" y="278"/>
                  </a:lnTo>
                  <a:lnTo>
                    <a:pt x="296" y="276"/>
                  </a:lnTo>
                  <a:lnTo>
                    <a:pt x="290" y="274"/>
                  </a:lnTo>
                  <a:lnTo>
                    <a:pt x="284" y="270"/>
                  </a:lnTo>
                  <a:lnTo>
                    <a:pt x="280" y="268"/>
                  </a:lnTo>
                  <a:lnTo>
                    <a:pt x="276" y="264"/>
                  </a:lnTo>
                  <a:lnTo>
                    <a:pt x="270" y="258"/>
                  </a:lnTo>
                  <a:lnTo>
                    <a:pt x="262" y="252"/>
                  </a:lnTo>
                  <a:lnTo>
                    <a:pt x="258" y="246"/>
                  </a:lnTo>
                  <a:lnTo>
                    <a:pt x="250" y="244"/>
                  </a:lnTo>
                  <a:lnTo>
                    <a:pt x="246" y="238"/>
                  </a:lnTo>
                  <a:lnTo>
                    <a:pt x="240" y="234"/>
                  </a:lnTo>
                  <a:lnTo>
                    <a:pt x="236" y="230"/>
                  </a:lnTo>
                  <a:lnTo>
                    <a:pt x="230" y="226"/>
                  </a:lnTo>
                  <a:lnTo>
                    <a:pt x="224" y="224"/>
                  </a:lnTo>
                  <a:lnTo>
                    <a:pt x="216" y="220"/>
                  </a:lnTo>
                  <a:lnTo>
                    <a:pt x="204" y="216"/>
                  </a:lnTo>
                  <a:lnTo>
                    <a:pt x="194" y="214"/>
                  </a:lnTo>
                  <a:lnTo>
                    <a:pt x="184" y="210"/>
                  </a:lnTo>
                  <a:lnTo>
                    <a:pt x="176" y="208"/>
                  </a:lnTo>
                  <a:lnTo>
                    <a:pt x="168" y="206"/>
                  </a:lnTo>
                  <a:lnTo>
                    <a:pt x="162" y="204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34" y="196"/>
                  </a:lnTo>
                  <a:lnTo>
                    <a:pt x="122" y="194"/>
                  </a:lnTo>
                  <a:lnTo>
                    <a:pt x="110" y="192"/>
                  </a:lnTo>
                  <a:lnTo>
                    <a:pt x="98" y="190"/>
                  </a:lnTo>
                  <a:lnTo>
                    <a:pt x="88" y="188"/>
                  </a:lnTo>
                  <a:lnTo>
                    <a:pt x="82" y="188"/>
                  </a:lnTo>
                  <a:lnTo>
                    <a:pt x="78" y="186"/>
                  </a:lnTo>
                  <a:lnTo>
                    <a:pt x="74" y="184"/>
                  </a:lnTo>
                  <a:lnTo>
                    <a:pt x="66" y="180"/>
                  </a:lnTo>
                  <a:lnTo>
                    <a:pt x="62" y="176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2" y="162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2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8" y="28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30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196" y="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3" name="Freeform 121"/>
            <p:cNvSpPr>
              <a:spLocks/>
            </p:cNvSpPr>
            <p:nvPr/>
          </p:nvSpPr>
          <p:spPr bwMode="auto">
            <a:xfrm>
              <a:off x="1244" y="3064"/>
              <a:ext cx="91" cy="133"/>
            </a:xfrm>
            <a:custGeom>
              <a:avLst/>
              <a:gdLst>
                <a:gd name="T0" fmla="*/ 86 w 91"/>
                <a:gd name="T1" fmla="*/ 128 h 133"/>
                <a:gd name="T2" fmla="*/ 78 w 91"/>
                <a:gd name="T3" fmla="*/ 130 h 133"/>
                <a:gd name="T4" fmla="*/ 70 w 91"/>
                <a:gd name="T5" fmla="*/ 132 h 133"/>
                <a:gd name="T6" fmla="*/ 62 w 91"/>
                <a:gd name="T7" fmla="*/ 132 h 133"/>
                <a:gd name="T8" fmla="*/ 54 w 91"/>
                <a:gd name="T9" fmla="*/ 132 h 133"/>
                <a:gd name="T10" fmla="*/ 46 w 91"/>
                <a:gd name="T11" fmla="*/ 130 h 133"/>
                <a:gd name="T12" fmla="*/ 38 w 91"/>
                <a:gd name="T13" fmla="*/ 130 h 133"/>
                <a:gd name="T14" fmla="*/ 30 w 91"/>
                <a:gd name="T15" fmla="*/ 130 h 133"/>
                <a:gd name="T16" fmla="*/ 22 w 91"/>
                <a:gd name="T17" fmla="*/ 130 h 133"/>
                <a:gd name="T18" fmla="*/ 14 w 91"/>
                <a:gd name="T19" fmla="*/ 128 h 133"/>
                <a:gd name="T20" fmla="*/ 6 w 91"/>
                <a:gd name="T21" fmla="*/ 128 h 133"/>
                <a:gd name="T22" fmla="*/ 0 w 91"/>
                <a:gd name="T23" fmla="*/ 124 h 133"/>
                <a:gd name="T24" fmla="*/ 0 w 91"/>
                <a:gd name="T25" fmla="*/ 116 h 133"/>
                <a:gd name="T26" fmla="*/ 0 w 91"/>
                <a:gd name="T27" fmla="*/ 108 h 133"/>
                <a:gd name="T28" fmla="*/ 2 w 91"/>
                <a:gd name="T29" fmla="*/ 100 h 133"/>
                <a:gd name="T30" fmla="*/ 4 w 91"/>
                <a:gd name="T31" fmla="*/ 92 h 133"/>
                <a:gd name="T32" fmla="*/ 6 w 91"/>
                <a:gd name="T33" fmla="*/ 84 h 133"/>
                <a:gd name="T34" fmla="*/ 6 w 91"/>
                <a:gd name="T35" fmla="*/ 76 h 133"/>
                <a:gd name="T36" fmla="*/ 8 w 91"/>
                <a:gd name="T37" fmla="*/ 68 h 133"/>
                <a:gd name="T38" fmla="*/ 8 w 91"/>
                <a:gd name="T39" fmla="*/ 60 h 133"/>
                <a:gd name="T40" fmla="*/ 8 w 91"/>
                <a:gd name="T41" fmla="*/ 52 h 133"/>
                <a:gd name="T42" fmla="*/ 10 w 91"/>
                <a:gd name="T43" fmla="*/ 44 h 133"/>
                <a:gd name="T44" fmla="*/ 10 w 91"/>
                <a:gd name="T45" fmla="*/ 36 h 133"/>
                <a:gd name="T46" fmla="*/ 12 w 91"/>
                <a:gd name="T47" fmla="*/ 28 h 133"/>
                <a:gd name="T48" fmla="*/ 12 w 91"/>
                <a:gd name="T49" fmla="*/ 20 h 133"/>
                <a:gd name="T50" fmla="*/ 14 w 91"/>
                <a:gd name="T51" fmla="*/ 12 h 133"/>
                <a:gd name="T52" fmla="*/ 16 w 91"/>
                <a:gd name="T53" fmla="*/ 4 h 133"/>
                <a:gd name="T54" fmla="*/ 20 w 91"/>
                <a:gd name="T55" fmla="*/ 0 h 133"/>
                <a:gd name="T56" fmla="*/ 28 w 91"/>
                <a:gd name="T57" fmla="*/ 2 h 133"/>
                <a:gd name="T58" fmla="*/ 36 w 91"/>
                <a:gd name="T59" fmla="*/ 6 h 133"/>
                <a:gd name="T60" fmla="*/ 40 w 91"/>
                <a:gd name="T61" fmla="*/ 14 h 133"/>
                <a:gd name="T62" fmla="*/ 42 w 91"/>
                <a:gd name="T63" fmla="*/ 22 h 133"/>
                <a:gd name="T64" fmla="*/ 44 w 91"/>
                <a:gd name="T65" fmla="*/ 30 h 133"/>
                <a:gd name="T66" fmla="*/ 46 w 91"/>
                <a:gd name="T67" fmla="*/ 38 h 133"/>
                <a:gd name="T68" fmla="*/ 50 w 91"/>
                <a:gd name="T69" fmla="*/ 46 h 133"/>
                <a:gd name="T70" fmla="*/ 52 w 91"/>
                <a:gd name="T71" fmla="*/ 54 h 133"/>
                <a:gd name="T72" fmla="*/ 56 w 91"/>
                <a:gd name="T73" fmla="*/ 62 h 133"/>
                <a:gd name="T74" fmla="*/ 58 w 91"/>
                <a:gd name="T75" fmla="*/ 70 h 133"/>
                <a:gd name="T76" fmla="*/ 62 w 91"/>
                <a:gd name="T77" fmla="*/ 78 h 133"/>
                <a:gd name="T78" fmla="*/ 66 w 91"/>
                <a:gd name="T79" fmla="*/ 86 h 133"/>
                <a:gd name="T80" fmla="*/ 72 w 91"/>
                <a:gd name="T81" fmla="*/ 94 h 133"/>
                <a:gd name="T82" fmla="*/ 76 w 91"/>
                <a:gd name="T83" fmla="*/ 102 h 133"/>
                <a:gd name="T84" fmla="*/ 80 w 91"/>
                <a:gd name="T85" fmla="*/ 110 h 133"/>
                <a:gd name="T86" fmla="*/ 82 w 91"/>
                <a:gd name="T87" fmla="*/ 118 h 133"/>
                <a:gd name="T88" fmla="*/ 82 w 91"/>
                <a:gd name="T89" fmla="*/ 126 h 133"/>
                <a:gd name="T90" fmla="*/ 78 w 91"/>
                <a:gd name="T91" fmla="*/ 132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133"/>
                <a:gd name="T140" fmla="*/ 91 w 91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133">
                  <a:moveTo>
                    <a:pt x="90" y="128"/>
                  </a:moveTo>
                  <a:lnTo>
                    <a:pt x="86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18" y="13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2" y="54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60" y="74"/>
                  </a:lnTo>
                  <a:lnTo>
                    <a:pt x="62" y="78"/>
                  </a:lnTo>
                  <a:lnTo>
                    <a:pt x="64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72" y="94"/>
                  </a:lnTo>
                  <a:lnTo>
                    <a:pt x="74" y="98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10"/>
                  </a:lnTo>
                  <a:lnTo>
                    <a:pt x="82" y="114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78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4" name="Freeform 122"/>
            <p:cNvSpPr>
              <a:spLocks/>
            </p:cNvSpPr>
            <p:nvPr/>
          </p:nvSpPr>
          <p:spPr bwMode="auto">
            <a:xfrm>
              <a:off x="1214" y="3084"/>
              <a:ext cx="33" cy="113"/>
            </a:xfrm>
            <a:custGeom>
              <a:avLst/>
              <a:gdLst>
                <a:gd name="T0" fmla="*/ 16 w 33"/>
                <a:gd name="T1" fmla="*/ 102 h 113"/>
                <a:gd name="T2" fmla="*/ 16 w 33"/>
                <a:gd name="T3" fmla="*/ 94 h 113"/>
                <a:gd name="T4" fmla="*/ 18 w 33"/>
                <a:gd name="T5" fmla="*/ 86 h 113"/>
                <a:gd name="T6" fmla="*/ 20 w 33"/>
                <a:gd name="T7" fmla="*/ 78 h 113"/>
                <a:gd name="T8" fmla="*/ 22 w 33"/>
                <a:gd name="T9" fmla="*/ 70 h 113"/>
                <a:gd name="T10" fmla="*/ 22 w 33"/>
                <a:gd name="T11" fmla="*/ 62 h 113"/>
                <a:gd name="T12" fmla="*/ 24 w 33"/>
                <a:gd name="T13" fmla="*/ 54 h 113"/>
                <a:gd name="T14" fmla="*/ 24 w 33"/>
                <a:gd name="T15" fmla="*/ 46 h 113"/>
                <a:gd name="T16" fmla="*/ 28 w 33"/>
                <a:gd name="T17" fmla="*/ 38 h 113"/>
                <a:gd name="T18" fmla="*/ 28 w 33"/>
                <a:gd name="T19" fmla="*/ 30 h 113"/>
                <a:gd name="T20" fmla="*/ 28 w 33"/>
                <a:gd name="T21" fmla="*/ 22 h 113"/>
                <a:gd name="T22" fmla="*/ 28 w 33"/>
                <a:gd name="T23" fmla="*/ 14 h 113"/>
                <a:gd name="T24" fmla="*/ 30 w 33"/>
                <a:gd name="T25" fmla="*/ 6 h 113"/>
                <a:gd name="T26" fmla="*/ 28 w 33"/>
                <a:gd name="T27" fmla="*/ 0 h 113"/>
                <a:gd name="T28" fmla="*/ 22 w 33"/>
                <a:gd name="T29" fmla="*/ 4 h 113"/>
                <a:gd name="T30" fmla="*/ 14 w 33"/>
                <a:gd name="T31" fmla="*/ 4 h 113"/>
                <a:gd name="T32" fmla="*/ 8 w 33"/>
                <a:gd name="T33" fmla="*/ 8 h 113"/>
                <a:gd name="T34" fmla="*/ 6 w 33"/>
                <a:gd name="T35" fmla="*/ 16 h 113"/>
                <a:gd name="T36" fmla="*/ 4 w 33"/>
                <a:gd name="T37" fmla="*/ 24 h 113"/>
                <a:gd name="T38" fmla="*/ 4 w 33"/>
                <a:gd name="T39" fmla="*/ 32 h 113"/>
                <a:gd name="T40" fmla="*/ 4 w 33"/>
                <a:gd name="T41" fmla="*/ 40 h 113"/>
                <a:gd name="T42" fmla="*/ 2 w 33"/>
                <a:gd name="T43" fmla="*/ 48 h 113"/>
                <a:gd name="T44" fmla="*/ 0 w 33"/>
                <a:gd name="T45" fmla="*/ 56 h 113"/>
                <a:gd name="T46" fmla="*/ 0 w 33"/>
                <a:gd name="T47" fmla="*/ 64 h 113"/>
                <a:gd name="T48" fmla="*/ 0 w 33"/>
                <a:gd name="T49" fmla="*/ 72 h 113"/>
                <a:gd name="T50" fmla="*/ 2 w 33"/>
                <a:gd name="T51" fmla="*/ 80 h 113"/>
                <a:gd name="T52" fmla="*/ 6 w 33"/>
                <a:gd name="T53" fmla="*/ 88 h 113"/>
                <a:gd name="T54" fmla="*/ 6 w 33"/>
                <a:gd name="T55" fmla="*/ 96 h 113"/>
                <a:gd name="T56" fmla="*/ 4 w 33"/>
                <a:gd name="T57" fmla="*/ 104 h 113"/>
                <a:gd name="T58" fmla="*/ 8 w 33"/>
                <a:gd name="T59" fmla="*/ 112 h 113"/>
                <a:gd name="T60" fmla="*/ 16 w 33"/>
                <a:gd name="T61" fmla="*/ 108 h 113"/>
                <a:gd name="T62" fmla="*/ 12 w 33"/>
                <a:gd name="T63" fmla="*/ 102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113"/>
                <a:gd name="T98" fmla="*/ 33 w 33"/>
                <a:gd name="T99" fmla="*/ 113 h 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113">
                  <a:moveTo>
                    <a:pt x="12" y="102"/>
                  </a:moveTo>
                  <a:lnTo>
                    <a:pt x="16" y="102"/>
                  </a:lnTo>
                  <a:lnTo>
                    <a:pt x="18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8" y="112"/>
                  </a:lnTo>
                  <a:lnTo>
                    <a:pt x="12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2" y="10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5" name="Freeform 123"/>
            <p:cNvSpPr>
              <a:spLocks/>
            </p:cNvSpPr>
            <p:nvPr/>
          </p:nvSpPr>
          <p:spPr bwMode="auto">
            <a:xfrm>
              <a:off x="412" y="3890"/>
              <a:ext cx="171" cy="103"/>
            </a:xfrm>
            <a:custGeom>
              <a:avLst/>
              <a:gdLst>
                <a:gd name="T0" fmla="*/ 12 w 171"/>
                <a:gd name="T1" fmla="*/ 18 h 103"/>
                <a:gd name="T2" fmla="*/ 20 w 171"/>
                <a:gd name="T3" fmla="*/ 14 h 103"/>
                <a:gd name="T4" fmla="*/ 30 w 171"/>
                <a:gd name="T5" fmla="*/ 12 h 103"/>
                <a:gd name="T6" fmla="*/ 42 w 171"/>
                <a:gd name="T7" fmla="*/ 6 h 103"/>
                <a:gd name="T8" fmla="*/ 60 w 171"/>
                <a:gd name="T9" fmla="*/ 4 h 103"/>
                <a:gd name="T10" fmla="*/ 84 w 171"/>
                <a:gd name="T11" fmla="*/ 0 h 103"/>
                <a:gd name="T12" fmla="*/ 104 w 171"/>
                <a:gd name="T13" fmla="*/ 0 h 103"/>
                <a:gd name="T14" fmla="*/ 120 w 171"/>
                <a:gd name="T15" fmla="*/ 0 h 103"/>
                <a:gd name="T16" fmla="*/ 132 w 171"/>
                <a:gd name="T17" fmla="*/ 4 h 103"/>
                <a:gd name="T18" fmla="*/ 142 w 171"/>
                <a:gd name="T19" fmla="*/ 10 h 103"/>
                <a:gd name="T20" fmla="*/ 154 w 171"/>
                <a:gd name="T21" fmla="*/ 18 h 103"/>
                <a:gd name="T22" fmla="*/ 164 w 171"/>
                <a:gd name="T23" fmla="*/ 26 h 103"/>
                <a:gd name="T24" fmla="*/ 170 w 171"/>
                <a:gd name="T25" fmla="*/ 34 h 103"/>
                <a:gd name="T26" fmla="*/ 170 w 171"/>
                <a:gd name="T27" fmla="*/ 42 h 103"/>
                <a:gd name="T28" fmla="*/ 170 w 171"/>
                <a:gd name="T29" fmla="*/ 58 h 103"/>
                <a:gd name="T30" fmla="*/ 168 w 171"/>
                <a:gd name="T31" fmla="*/ 72 h 103"/>
                <a:gd name="T32" fmla="*/ 164 w 171"/>
                <a:gd name="T33" fmla="*/ 82 h 103"/>
                <a:gd name="T34" fmla="*/ 162 w 171"/>
                <a:gd name="T35" fmla="*/ 90 h 103"/>
                <a:gd name="T36" fmla="*/ 154 w 171"/>
                <a:gd name="T37" fmla="*/ 98 h 103"/>
                <a:gd name="T38" fmla="*/ 142 w 171"/>
                <a:gd name="T39" fmla="*/ 102 h 103"/>
                <a:gd name="T40" fmla="*/ 130 w 171"/>
                <a:gd name="T41" fmla="*/ 102 h 103"/>
                <a:gd name="T42" fmla="*/ 120 w 171"/>
                <a:gd name="T43" fmla="*/ 102 h 103"/>
                <a:gd name="T44" fmla="*/ 104 w 171"/>
                <a:gd name="T45" fmla="*/ 100 h 103"/>
                <a:gd name="T46" fmla="*/ 94 w 171"/>
                <a:gd name="T47" fmla="*/ 96 h 103"/>
                <a:gd name="T48" fmla="*/ 80 w 171"/>
                <a:gd name="T49" fmla="*/ 90 h 103"/>
                <a:gd name="T50" fmla="*/ 72 w 171"/>
                <a:gd name="T51" fmla="*/ 84 h 103"/>
                <a:gd name="T52" fmla="*/ 62 w 171"/>
                <a:gd name="T53" fmla="*/ 78 h 103"/>
                <a:gd name="T54" fmla="*/ 50 w 171"/>
                <a:gd name="T55" fmla="*/ 72 h 103"/>
                <a:gd name="T56" fmla="*/ 38 w 171"/>
                <a:gd name="T57" fmla="*/ 66 h 103"/>
                <a:gd name="T58" fmla="*/ 30 w 171"/>
                <a:gd name="T59" fmla="*/ 60 h 103"/>
                <a:gd name="T60" fmla="*/ 22 w 171"/>
                <a:gd name="T61" fmla="*/ 52 h 103"/>
                <a:gd name="T62" fmla="*/ 10 w 171"/>
                <a:gd name="T63" fmla="*/ 46 h 103"/>
                <a:gd name="T64" fmla="*/ 2 w 171"/>
                <a:gd name="T65" fmla="*/ 44 h 103"/>
                <a:gd name="T66" fmla="*/ 0 w 171"/>
                <a:gd name="T67" fmla="*/ 36 h 103"/>
                <a:gd name="T68" fmla="*/ 6 w 171"/>
                <a:gd name="T69" fmla="*/ 30 h 103"/>
                <a:gd name="T70" fmla="*/ 14 w 171"/>
                <a:gd name="T71" fmla="*/ 24 h 103"/>
                <a:gd name="T72" fmla="*/ 22 w 171"/>
                <a:gd name="T73" fmla="*/ 18 h 103"/>
                <a:gd name="T74" fmla="*/ 28 w 171"/>
                <a:gd name="T75" fmla="*/ 12 h 103"/>
                <a:gd name="T76" fmla="*/ 28 w 171"/>
                <a:gd name="T77" fmla="*/ 4 h 103"/>
                <a:gd name="T78" fmla="*/ 36 w 171"/>
                <a:gd name="T79" fmla="*/ 14 h 103"/>
                <a:gd name="T80" fmla="*/ 26 w 171"/>
                <a:gd name="T81" fmla="*/ 2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"/>
                <a:gd name="T124" fmla="*/ 0 h 103"/>
                <a:gd name="T125" fmla="*/ 171 w 171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" h="103">
                  <a:moveTo>
                    <a:pt x="4" y="20"/>
                  </a:moveTo>
                  <a:lnTo>
                    <a:pt x="12" y="18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52" y="6"/>
                  </a:lnTo>
                  <a:lnTo>
                    <a:pt x="60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8" y="6"/>
                  </a:lnTo>
                  <a:lnTo>
                    <a:pt x="142" y="10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38"/>
                  </a:lnTo>
                  <a:lnTo>
                    <a:pt x="170" y="42"/>
                  </a:lnTo>
                  <a:lnTo>
                    <a:pt x="170" y="50"/>
                  </a:lnTo>
                  <a:lnTo>
                    <a:pt x="170" y="58"/>
                  </a:lnTo>
                  <a:lnTo>
                    <a:pt x="170" y="66"/>
                  </a:lnTo>
                  <a:lnTo>
                    <a:pt x="168" y="72"/>
                  </a:lnTo>
                  <a:lnTo>
                    <a:pt x="166" y="78"/>
                  </a:lnTo>
                  <a:lnTo>
                    <a:pt x="164" y="82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92"/>
                  </a:lnTo>
                  <a:lnTo>
                    <a:pt x="154" y="98"/>
                  </a:lnTo>
                  <a:lnTo>
                    <a:pt x="150" y="100"/>
                  </a:lnTo>
                  <a:lnTo>
                    <a:pt x="142" y="102"/>
                  </a:lnTo>
                  <a:lnTo>
                    <a:pt x="136" y="102"/>
                  </a:lnTo>
                  <a:lnTo>
                    <a:pt x="130" y="102"/>
                  </a:lnTo>
                  <a:lnTo>
                    <a:pt x="124" y="102"/>
                  </a:lnTo>
                  <a:lnTo>
                    <a:pt x="120" y="102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4" y="96"/>
                  </a:lnTo>
                  <a:lnTo>
                    <a:pt x="86" y="92"/>
                  </a:lnTo>
                  <a:lnTo>
                    <a:pt x="80" y="90"/>
                  </a:lnTo>
                  <a:lnTo>
                    <a:pt x="76" y="88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54" y="74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38" y="66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6"/>
                  </a:lnTo>
                  <a:lnTo>
                    <a:pt x="22" y="52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36" y="14"/>
                  </a:lnTo>
                  <a:lnTo>
                    <a:pt x="28" y="12"/>
                  </a:lnTo>
                  <a:lnTo>
                    <a:pt x="2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6" name="Freeform 124"/>
            <p:cNvSpPr>
              <a:spLocks/>
            </p:cNvSpPr>
            <p:nvPr/>
          </p:nvSpPr>
          <p:spPr bwMode="auto">
            <a:xfrm>
              <a:off x="1848" y="3310"/>
              <a:ext cx="21" cy="31"/>
            </a:xfrm>
            <a:custGeom>
              <a:avLst/>
              <a:gdLst>
                <a:gd name="T0" fmla="*/ 18 w 21"/>
                <a:gd name="T1" fmla="*/ 4 h 31"/>
                <a:gd name="T2" fmla="*/ 16 w 21"/>
                <a:gd name="T3" fmla="*/ 8 h 31"/>
                <a:gd name="T4" fmla="*/ 16 w 21"/>
                <a:gd name="T5" fmla="*/ 12 h 31"/>
                <a:gd name="T6" fmla="*/ 12 w 21"/>
                <a:gd name="T7" fmla="*/ 16 h 31"/>
                <a:gd name="T8" fmla="*/ 12 w 21"/>
                <a:gd name="T9" fmla="*/ 20 h 31"/>
                <a:gd name="T10" fmla="*/ 14 w 21"/>
                <a:gd name="T11" fmla="*/ 16 h 31"/>
                <a:gd name="T12" fmla="*/ 16 w 21"/>
                <a:gd name="T13" fmla="*/ 12 h 31"/>
                <a:gd name="T14" fmla="*/ 16 w 21"/>
                <a:gd name="T15" fmla="*/ 16 h 31"/>
                <a:gd name="T16" fmla="*/ 14 w 21"/>
                <a:gd name="T17" fmla="*/ 20 h 31"/>
                <a:gd name="T18" fmla="*/ 16 w 21"/>
                <a:gd name="T19" fmla="*/ 16 h 31"/>
                <a:gd name="T20" fmla="*/ 16 w 21"/>
                <a:gd name="T21" fmla="*/ 20 h 31"/>
                <a:gd name="T22" fmla="*/ 18 w 21"/>
                <a:gd name="T23" fmla="*/ 16 h 31"/>
                <a:gd name="T24" fmla="*/ 14 w 21"/>
                <a:gd name="T25" fmla="*/ 18 h 31"/>
                <a:gd name="T26" fmla="*/ 12 w 21"/>
                <a:gd name="T27" fmla="*/ 14 h 31"/>
                <a:gd name="T28" fmla="*/ 8 w 21"/>
                <a:gd name="T29" fmla="*/ 20 h 31"/>
                <a:gd name="T30" fmla="*/ 6 w 21"/>
                <a:gd name="T31" fmla="*/ 24 h 31"/>
                <a:gd name="T32" fmla="*/ 2 w 21"/>
                <a:gd name="T33" fmla="*/ 30 h 31"/>
                <a:gd name="T34" fmla="*/ 2 w 21"/>
                <a:gd name="T35" fmla="*/ 24 h 31"/>
                <a:gd name="T36" fmla="*/ 4 w 21"/>
                <a:gd name="T37" fmla="*/ 20 h 31"/>
                <a:gd name="T38" fmla="*/ 6 w 21"/>
                <a:gd name="T39" fmla="*/ 16 h 31"/>
                <a:gd name="T40" fmla="*/ 4 w 21"/>
                <a:gd name="T41" fmla="*/ 20 h 31"/>
                <a:gd name="T42" fmla="*/ 4 w 21"/>
                <a:gd name="T43" fmla="*/ 24 h 31"/>
                <a:gd name="T44" fmla="*/ 6 w 21"/>
                <a:gd name="T45" fmla="*/ 20 h 31"/>
                <a:gd name="T46" fmla="*/ 8 w 21"/>
                <a:gd name="T47" fmla="*/ 16 h 31"/>
                <a:gd name="T48" fmla="*/ 12 w 21"/>
                <a:gd name="T49" fmla="*/ 12 h 31"/>
                <a:gd name="T50" fmla="*/ 14 w 21"/>
                <a:gd name="T51" fmla="*/ 8 h 31"/>
                <a:gd name="T52" fmla="*/ 12 w 21"/>
                <a:gd name="T53" fmla="*/ 14 h 31"/>
                <a:gd name="T54" fmla="*/ 10 w 21"/>
                <a:gd name="T55" fmla="*/ 18 h 31"/>
                <a:gd name="T56" fmla="*/ 10 w 21"/>
                <a:gd name="T57" fmla="*/ 12 h 31"/>
                <a:gd name="T58" fmla="*/ 12 w 21"/>
                <a:gd name="T59" fmla="*/ 8 h 31"/>
                <a:gd name="T60" fmla="*/ 10 w 21"/>
                <a:gd name="T61" fmla="*/ 12 h 31"/>
                <a:gd name="T62" fmla="*/ 8 w 21"/>
                <a:gd name="T63" fmla="*/ 16 h 31"/>
                <a:gd name="T64" fmla="*/ 6 w 21"/>
                <a:gd name="T65" fmla="*/ 20 h 31"/>
                <a:gd name="T66" fmla="*/ 6 w 21"/>
                <a:gd name="T67" fmla="*/ 16 h 31"/>
                <a:gd name="T68" fmla="*/ 6 w 21"/>
                <a:gd name="T69" fmla="*/ 12 h 31"/>
                <a:gd name="T70" fmla="*/ 10 w 21"/>
                <a:gd name="T71" fmla="*/ 8 h 31"/>
                <a:gd name="T72" fmla="*/ 10 w 21"/>
                <a:gd name="T73" fmla="*/ 4 h 31"/>
                <a:gd name="T74" fmla="*/ 10 w 21"/>
                <a:gd name="T75" fmla="*/ 8 h 31"/>
                <a:gd name="T76" fmla="*/ 8 w 21"/>
                <a:gd name="T77" fmla="*/ 12 h 31"/>
                <a:gd name="T78" fmla="*/ 6 w 21"/>
                <a:gd name="T79" fmla="*/ 16 h 31"/>
                <a:gd name="T80" fmla="*/ 6 w 21"/>
                <a:gd name="T81" fmla="*/ 20 h 31"/>
                <a:gd name="T82" fmla="*/ 10 w 21"/>
                <a:gd name="T83" fmla="*/ 14 h 31"/>
                <a:gd name="T84" fmla="*/ 12 w 21"/>
                <a:gd name="T85" fmla="*/ 8 h 31"/>
                <a:gd name="T86" fmla="*/ 16 w 21"/>
                <a:gd name="T87" fmla="*/ 6 h 31"/>
                <a:gd name="T88" fmla="*/ 16 w 21"/>
                <a:gd name="T89" fmla="*/ 2 h 31"/>
                <a:gd name="T90" fmla="*/ 20 w 21"/>
                <a:gd name="T91" fmla="*/ 0 h 31"/>
                <a:gd name="T92" fmla="*/ 20 w 21"/>
                <a:gd name="T93" fmla="*/ 4 h 31"/>
                <a:gd name="T94" fmla="*/ 20 w 21"/>
                <a:gd name="T95" fmla="*/ 8 h 31"/>
                <a:gd name="T96" fmla="*/ 18 w 21"/>
                <a:gd name="T97" fmla="*/ 12 h 31"/>
                <a:gd name="T98" fmla="*/ 16 w 21"/>
                <a:gd name="T99" fmla="*/ 16 h 31"/>
                <a:gd name="T100" fmla="*/ 14 w 21"/>
                <a:gd name="T101" fmla="*/ 20 h 31"/>
                <a:gd name="T102" fmla="*/ 12 w 21"/>
                <a:gd name="T103" fmla="*/ 24 h 31"/>
                <a:gd name="T104" fmla="*/ 10 w 21"/>
                <a:gd name="T105" fmla="*/ 20 h 31"/>
                <a:gd name="T106" fmla="*/ 10 w 21"/>
                <a:gd name="T107" fmla="*/ 16 h 31"/>
                <a:gd name="T108" fmla="*/ 12 w 21"/>
                <a:gd name="T109" fmla="*/ 12 h 31"/>
                <a:gd name="T110" fmla="*/ 12 w 21"/>
                <a:gd name="T111" fmla="*/ 8 h 31"/>
                <a:gd name="T112" fmla="*/ 8 w 21"/>
                <a:gd name="T113" fmla="*/ 10 h 31"/>
                <a:gd name="T114" fmla="*/ 6 w 21"/>
                <a:gd name="T115" fmla="*/ 14 h 31"/>
                <a:gd name="T116" fmla="*/ 4 w 21"/>
                <a:gd name="T117" fmla="*/ 18 h 31"/>
                <a:gd name="T118" fmla="*/ 2 w 21"/>
                <a:gd name="T119" fmla="*/ 22 h 31"/>
                <a:gd name="T120" fmla="*/ 0 w 21"/>
                <a:gd name="T121" fmla="*/ 26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"/>
                <a:gd name="T184" fmla="*/ 0 h 31"/>
                <a:gd name="T185" fmla="*/ 21 w 21"/>
                <a:gd name="T186" fmla="*/ 31 h 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" h="31">
                  <a:moveTo>
                    <a:pt x="18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257" name="Freeform 125"/>
            <p:cNvSpPr>
              <a:spLocks/>
            </p:cNvSpPr>
            <p:nvPr/>
          </p:nvSpPr>
          <p:spPr bwMode="auto">
            <a:xfrm>
              <a:off x="1822" y="3286"/>
              <a:ext cx="23" cy="39"/>
            </a:xfrm>
            <a:custGeom>
              <a:avLst/>
              <a:gdLst>
                <a:gd name="T0" fmla="*/ 20 w 23"/>
                <a:gd name="T1" fmla="*/ 0 h 39"/>
                <a:gd name="T2" fmla="*/ 20 w 23"/>
                <a:gd name="T3" fmla="*/ 4 h 39"/>
                <a:gd name="T4" fmla="*/ 20 w 23"/>
                <a:gd name="T5" fmla="*/ 8 h 39"/>
                <a:gd name="T6" fmla="*/ 18 w 23"/>
                <a:gd name="T7" fmla="*/ 12 h 39"/>
                <a:gd name="T8" fmla="*/ 16 w 23"/>
                <a:gd name="T9" fmla="*/ 16 h 39"/>
                <a:gd name="T10" fmla="*/ 14 w 23"/>
                <a:gd name="T11" fmla="*/ 20 h 39"/>
                <a:gd name="T12" fmla="*/ 12 w 23"/>
                <a:gd name="T13" fmla="*/ 24 h 39"/>
                <a:gd name="T14" fmla="*/ 10 w 23"/>
                <a:gd name="T15" fmla="*/ 28 h 39"/>
                <a:gd name="T16" fmla="*/ 10 w 23"/>
                <a:gd name="T17" fmla="*/ 32 h 39"/>
                <a:gd name="T18" fmla="*/ 8 w 23"/>
                <a:gd name="T19" fmla="*/ 36 h 39"/>
                <a:gd name="T20" fmla="*/ 4 w 23"/>
                <a:gd name="T21" fmla="*/ 38 h 39"/>
                <a:gd name="T22" fmla="*/ 2 w 23"/>
                <a:gd name="T23" fmla="*/ 34 h 39"/>
                <a:gd name="T24" fmla="*/ 0 w 23"/>
                <a:gd name="T25" fmla="*/ 30 h 39"/>
                <a:gd name="T26" fmla="*/ 0 w 23"/>
                <a:gd name="T27" fmla="*/ 26 h 39"/>
                <a:gd name="T28" fmla="*/ 4 w 23"/>
                <a:gd name="T29" fmla="*/ 24 h 39"/>
                <a:gd name="T30" fmla="*/ 8 w 23"/>
                <a:gd name="T31" fmla="*/ 20 h 39"/>
                <a:gd name="T32" fmla="*/ 12 w 23"/>
                <a:gd name="T33" fmla="*/ 18 h 39"/>
                <a:gd name="T34" fmla="*/ 12 w 23"/>
                <a:gd name="T35" fmla="*/ 14 h 39"/>
                <a:gd name="T36" fmla="*/ 12 w 23"/>
                <a:gd name="T37" fmla="*/ 10 h 39"/>
                <a:gd name="T38" fmla="*/ 12 w 23"/>
                <a:gd name="T39" fmla="*/ 6 h 39"/>
                <a:gd name="T40" fmla="*/ 12 w 23"/>
                <a:gd name="T41" fmla="*/ 10 h 39"/>
                <a:gd name="T42" fmla="*/ 12 w 23"/>
                <a:gd name="T43" fmla="*/ 14 h 39"/>
                <a:gd name="T44" fmla="*/ 10 w 23"/>
                <a:gd name="T45" fmla="*/ 18 h 39"/>
                <a:gd name="T46" fmla="*/ 8 w 23"/>
                <a:gd name="T47" fmla="*/ 22 h 39"/>
                <a:gd name="T48" fmla="*/ 8 w 23"/>
                <a:gd name="T49" fmla="*/ 26 h 39"/>
                <a:gd name="T50" fmla="*/ 8 w 23"/>
                <a:gd name="T51" fmla="*/ 30 h 39"/>
                <a:gd name="T52" fmla="*/ 8 w 23"/>
                <a:gd name="T53" fmla="*/ 34 h 39"/>
                <a:gd name="T54" fmla="*/ 4 w 23"/>
                <a:gd name="T55" fmla="*/ 32 h 39"/>
                <a:gd name="T56" fmla="*/ 6 w 23"/>
                <a:gd name="T57" fmla="*/ 28 h 39"/>
                <a:gd name="T58" fmla="*/ 10 w 23"/>
                <a:gd name="T59" fmla="*/ 24 h 39"/>
                <a:gd name="T60" fmla="*/ 14 w 23"/>
                <a:gd name="T61" fmla="*/ 22 h 39"/>
                <a:gd name="T62" fmla="*/ 16 w 23"/>
                <a:gd name="T63" fmla="*/ 18 h 39"/>
                <a:gd name="T64" fmla="*/ 20 w 23"/>
                <a:gd name="T65" fmla="*/ 14 h 39"/>
                <a:gd name="T66" fmla="*/ 22 w 23"/>
                <a:gd name="T67" fmla="*/ 10 h 39"/>
                <a:gd name="T68" fmla="*/ 18 w 23"/>
                <a:gd name="T69" fmla="*/ 8 h 39"/>
                <a:gd name="T70" fmla="*/ 18 w 23"/>
                <a:gd name="T71" fmla="*/ 12 h 39"/>
                <a:gd name="T72" fmla="*/ 16 w 23"/>
                <a:gd name="T73" fmla="*/ 16 h 39"/>
                <a:gd name="T74" fmla="*/ 14 w 23"/>
                <a:gd name="T75" fmla="*/ 2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"/>
                <a:gd name="T115" fmla="*/ 0 h 39"/>
                <a:gd name="T116" fmla="*/ 23 w 23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" h="39">
                  <a:moveTo>
                    <a:pt x="20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6258" name="Group 126"/>
            <p:cNvGrpSpPr>
              <a:grpSpLocks/>
            </p:cNvGrpSpPr>
            <p:nvPr/>
          </p:nvGrpSpPr>
          <p:grpSpPr bwMode="auto">
            <a:xfrm>
              <a:off x="2372" y="3451"/>
              <a:ext cx="295" cy="409"/>
              <a:chOff x="2372" y="3451"/>
              <a:chExt cx="295" cy="409"/>
            </a:xfrm>
          </p:grpSpPr>
          <p:sp>
            <p:nvSpPr>
              <p:cNvPr id="6272" name="Rectangle 127"/>
              <p:cNvSpPr>
                <a:spLocks noChangeArrowheads="1"/>
              </p:cNvSpPr>
              <p:nvPr/>
            </p:nvSpPr>
            <p:spPr bwMode="auto">
              <a:xfrm rot="1260000">
                <a:off x="2561" y="3489"/>
                <a:ext cx="52" cy="244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100000">
                    <a:srgbClr val="618FFD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3" name="Rectangle 128"/>
              <p:cNvSpPr>
                <a:spLocks noChangeArrowheads="1"/>
              </p:cNvSpPr>
              <p:nvPr/>
            </p:nvSpPr>
            <p:spPr bwMode="auto">
              <a:xfrm>
                <a:off x="2372" y="3834"/>
                <a:ext cx="292" cy="2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4" name="Rectangle 129"/>
              <p:cNvSpPr>
                <a:spLocks noChangeArrowheads="1"/>
              </p:cNvSpPr>
              <p:nvPr/>
            </p:nvSpPr>
            <p:spPr bwMode="auto">
              <a:xfrm>
                <a:off x="2632" y="3650"/>
                <a:ext cx="32" cy="1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5" name="Oval 130"/>
              <p:cNvSpPr>
                <a:spLocks noChangeArrowheads="1"/>
              </p:cNvSpPr>
              <p:nvPr/>
            </p:nvSpPr>
            <p:spPr bwMode="auto">
              <a:xfrm>
                <a:off x="2572" y="3616"/>
                <a:ext cx="72" cy="59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6" name="Rectangle 131"/>
              <p:cNvSpPr>
                <a:spLocks noChangeArrowheads="1"/>
              </p:cNvSpPr>
              <p:nvPr/>
            </p:nvSpPr>
            <p:spPr bwMode="auto">
              <a:xfrm rot="1080000">
                <a:off x="2452" y="3753"/>
                <a:ext cx="132" cy="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7" name="Rectangle 132"/>
              <p:cNvSpPr>
                <a:spLocks noChangeArrowheads="1"/>
              </p:cNvSpPr>
              <p:nvPr/>
            </p:nvSpPr>
            <p:spPr bwMode="auto">
              <a:xfrm>
                <a:off x="2512" y="3767"/>
                <a:ext cx="12" cy="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278" name="Rectangle 133"/>
              <p:cNvSpPr>
                <a:spLocks noChangeArrowheads="1"/>
              </p:cNvSpPr>
              <p:nvPr/>
            </p:nvSpPr>
            <p:spPr bwMode="auto">
              <a:xfrm rot="1200000">
                <a:off x="2635" y="3451"/>
                <a:ext cx="32" cy="42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59" name="Rectangle 134"/>
            <p:cNvSpPr>
              <a:spLocks noChangeArrowheads="1"/>
            </p:cNvSpPr>
            <p:nvPr/>
          </p:nvSpPr>
          <p:spPr bwMode="auto">
            <a:xfrm>
              <a:off x="671" y="1870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>
                  <a:solidFill>
                    <a:schemeClr val="tx1"/>
                  </a:solidFill>
                  <a:latin typeface="Times" charset="0"/>
                </a:rPr>
                <a:t>/</a:t>
              </a:r>
            </a:p>
          </p:txBody>
        </p:sp>
        <p:sp>
          <p:nvSpPr>
            <p:cNvPr id="6260" name="Line 135"/>
            <p:cNvSpPr>
              <a:spLocks noChangeShapeType="1"/>
            </p:cNvSpPr>
            <p:nvPr/>
          </p:nvSpPr>
          <p:spPr bwMode="auto">
            <a:xfrm>
              <a:off x="103" y="3785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" name="Line 136"/>
            <p:cNvSpPr>
              <a:spLocks noChangeShapeType="1"/>
            </p:cNvSpPr>
            <p:nvPr/>
          </p:nvSpPr>
          <p:spPr bwMode="auto">
            <a:xfrm>
              <a:off x="4393" y="385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" name="Rectangle 137"/>
            <p:cNvSpPr>
              <a:spLocks noChangeArrowheads="1"/>
            </p:cNvSpPr>
            <p:nvPr/>
          </p:nvSpPr>
          <p:spPr bwMode="auto">
            <a:xfrm>
              <a:off x="4673" y="4081"/>
              <a:ext cx="88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000" b="0">
                  <a:solidFill>
                    <a:schemeClr val="tx1"/>
                  </a:solidFill>
                  <a:latin typeface="Times" charset="0"/>
                </a:rPr>
                <a:t>©TBBBI</a:t>
              </a:r>
            </a:p>
          </p:txBody>
        </p:sp>
        <p:sp>
          <p:nvSpPr>
            <p:cNvPr id="6263" name="Line 138"/>
            <p:cNvSpPr>
              <a:spLocks noChangeShapeType="1"/>
            </p:cNvSpPr>
            <p:nvPr/>
          </p:nvSpPr>
          <p:spPr bwMode="auto">
            <a:xfrm>
              <a:off x="3183" y="367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" name="Line 139"/>
            <p:cNvSpPr>
              <a:spLocks noChangeShapeType="1"/>
            </p:cNvSpPr>
            <p:nvPr/>
          </p:nvSpPr>
          <p:spPr bwMode="auto">
            <a:xfrm>
              <a:off x="3183" y="383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5" name="Rectangle 140"/>
            <p:cNvSpPr>
              <a:spLocks noChangeArrowheads="1"/>
            </p:cNvSpPr>
            <p:nvPr/>
          </p:nvSpPr>
          <p:spPr bwMode="auto">
            <a:xfrm>
              <a:off x="3007" y="3524"/>
              <a:ext cx="128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Lucida Handwriting" charset="0"/>
                </a:rPr>
                <a:t>2 </a:t>
              </a:r>
              <a:endParaRPr lang="en-US" sz="1600" u="sng">
                <a:solidFill>
                  <a:schemeClr val="tx1"/>
                </a:solidFill>
                <a:latin typeface="Lucida Handwriting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Lucida Handwriting" charset="0"/>
                </a:rPr>
                <a:t>1</a:t>
              </a:r>
            </a:p>
          </p:txBody>
        </p:sp>
        <p:sp>
          <p:nvSpPr>
            <p:cNvPr id="6266" name="Rectangle 141"/>
            <p:cNvSpPr>
              <a:spLocks noChangeArrowheads="1"/>
            </p:cNvSpPr>
            <p:nvPr/>
          </p:nvSpPr>
          <p:spPr bwMode="auto">
            <a:xfrm>
              <a:off x="66" y="3793"/>
              <a:ext cx="34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endParaRPr lang="my-MM" sz="2400" b="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6267" name="Rectangle 142"/>
            <p:cNvSpPr>
              <a:spLocks noChangeArrowheads="1"/>
            </p:cNvSpPr>
            <p:nvPr/>
          </p:nvSpPr>
          <p:spPr bwMode="auto">
            <a:xfrm>
              <a:off x="2832" y="1000"/>
              <a:ext cx="49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68" name="Rectangle 143"/>
            <p:cNvSpPr>
              <a:spLocks noChangeArrowheads="1"/>
            </p:cNvSpPr>
            <p:nvPr/>
          </p:nvSpPr>
          <p:spPr bwMode="auto">
            <a:xfrm>
              <a:off x="4549" y="795"/>
              <a:ext cx="400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69" name="Line 144"/>
            <p:cNvSpPr>
              <a:spLocks noChangeShapeType="1"/>
            </p:cNvSpPr>
            <p:nvPr/>
          </p:nvSpPr>
          <p:spPr bwMode="auto">
            <a:xfrm>
              <a:off x="2169" y="3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" name="Text Box 145"/>
            <p:cNvSpPr txBox="1">
              <a:spLocks noChangeArrowheads="1"/>
            </p:cNvSpPr>
            <p:nvPr/>
          </p:nvSpPr>
          <p:spPr bwMode="auto">
            <a:xfrm>
              <a:off x="5104" y="3792"/>
              <a:ext cx="60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endParaRPr lang="my-MM" sz="2000">
                <a:solidFill>
                  <a:srgbClr val="5B5B5B"/>
                </a:solidFill>
                <a:latin typeface="Comic Sans MS" charset="0"/>
              </a:endParaRPr>
            </a:p>
          </p:txBody>
        </p:sp>
        <p:sp>
          <p:nvSpPr>
            <p:cNvPr id="6271" name="Text Box 1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1pPr>
              <a:lvl2pPr marL="742950" indent="-28575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Wwin_Burmese1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Comic Sans MS" charset="0"/>
                </a:rPr>
                <a:t>06-06</a:t>
              </a:r>
            </a:p>
          </p:txBody>
        </p:sp>
      </p:grpSp>
      <p:sp>
        <p:nvSpPr>
          <p:cNvPr id="6147" name="Rectangle 151"/>
          <p:cNvSpPr>
            <a:spLocks noChangeArrowheads="1"/>
          </p:cNvSpPr>
          <p:nvPr/>
        </p:nvSpPr>
        <p:spPr bwMode="auto">
          <a:xfrm>
            <a:off x="6940550" y="6213475"/>
            <a:ext cx="2203450" cy="644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148" name="Text Box 152"/>
          <p:cNvSpPr txBox="1">
            <a:spLocks noChangeArrowheads="1"/>
          </p:cNvSpPr>
          <p:nvPr/>
        </p:nvSpPr>
        <p:spPr bwMode="auto">
          <a:xfrm>
            <a:off x="155575" y="643731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6149" name="Text Box 153"/>
          <p:cNvSpPr txBox="1">
            <a:spLocks noChangeArrowheads="1"/>
          </p:cNvSpPr>
          <p:nvPr/>
        </p:nvSpPr>
        <p:spPr bwMode="auto">
          <a:xfrm>
            <a:off x="8066088" y="6438900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06-</a:t>
            </a:r>
          </a:p>
        </p:txBody>
      </p:sp>
      <p:sp>
        <p:nvSpPr>
          <p:cNvPr id="6150" name="Text Box 160"/>
          <p:cNvSpPr txBox="1">
            <a:spLocks noChangeArrowheads="1"/>
          </p:cNvSpPr>
          <p:nvPr/>
        </p:nvSpPr>
        <p:spPr bwMode="auto">
          <a:xfrm>
            <a:off x="479425" y="641191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900">
                <a:solidFill>
                  <a:schemeClr val="tx1"/>
                </a:solidFill>
                <a:latin typeface="Arial" charset="0"/>
              </a:rPr>
              <a:t>©2004 TBBMI</a:t>
            </a:r>
          </a:p>
        </p:txBody>
      </p:sp>
      <p:sp>
        <p:nvSpPr>
          <p:cNvPr id="172193" name="Rectangle 161"/>
          <p:cNvSpPr>
            <a:spLocks noChangeArrowheads="1"/>
          </p:cNvSpPr>
          <p:nvPr/>
        </p:nvSpPr>
        <p:spPr bwMode="auto">
          <a:xfrm>
            <a:off x="7620000" y="6381750"/>
            <a:ext cx="658813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8.0.06.</a:t>
            </a:r>
          </a:p>
        </p:txBody>
      </p:sp>
      <p:sp>
        <p:nvSpPr>
          <p:cNvPr id="172194" name="Rectangle 162"/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172195" name="Text Box 163"/>
          <p:cNvSpPr txBox="1">
            <a:spLocks noChangeArrowheads="1"/>
          </p:cNvSpPr>
          <p:nvPr/>
        </p:nvSpPr>
        <p:spPr bwMode="auto">
          <a:xfrm>
            <a:off x="271463" y="3956050"/>
            <a:ext cx="3313112" cy="461963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WinInnwa" pitchFamily="2" charset="0"/>
                <a:ea typeface="+mn-ea"/>
              </a:rPr>
              <a:t>oifaxmuful</a:t>
            </a:r>
            <a:r>
              <a:rPr lang="en-US" sz="2400" dirty="0">
                <a:latin typeface="WinInnwa" pitchFamily="2" charset="0"/>
                <a:ea typeface="+mn-ea"/>
              </a:rPr>
              <a:t> </a:t>
            </a:r>
            <a:r>
              <a:rPr lang="en-US" sz="2400" dirty="0" err="1">
                <a:latin typeface="WinInnwa" pitchFamily="2" charset="0"/>
                <a:ea typeface="+mn-ea"/>
              </a:rPr>
              <a:t>trSwf</a:t>
            </a:r>
            <a:r>
              <a:rPr lang="en-US" sz="2400" dirty="0">
                <a:latin typeface="WinInnwa" pitchFamily="2" charset="0"/>
                <a:ea typeface="+mn-ea"/>
              </a:rPr>
              <a:t> -18 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5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55750" y="3711575"/>
            <a:ext cx="5578475" cy="1624013"/>
            <a:chOff x="980" y="2338"/>
            <a:chExt cx="3514" cy="1023"/>
          </a:xfrm>
        </p:grpSpPr>
        <p:grpSp>
          <p:nvGrpSpPr>
            <p:cNvPr id="7190" name="Group 21"/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7192" name="Group 22"/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7194" name="AutoShape 23"/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195" name="AutoShape 24"/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260121" name="Rectangle 25"/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chemeClr val="tx1"/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7200">
                    <a:latin typeface="Times" charset="0"/>
                    <a:ea typeface="+mn-ea"/>
                  </a:rPr>
                  <a:t>4</a:t>
                </a:r>
              </a:p>
            </p:txBody>
          </p:sp>
        </p:grpSp>
        <p:sp>
          <p:nvSpPr>
            <p:cNvPr id="260122" name="Rectangle 26"/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2021404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7200">
                  <a:latin typeface="Times" charset="0"/>
                  <a:ea typeface="+mn-ea"/>
                </a:rPr>
                <a:t>4</a:t>
              </a:r>
            </a:p>
          </p:txBody>
        </p:sp>
      </p:grpSp>
      <p:sp>
        <p:nvSpPr>
          <p:cNvPr id="260133" name="Rectangle 37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470525" y="588963"/>
            <a:ext cx="687388" cy="958850"/>
            <a:chOff x="3446" y="371"/>
            <a:chExt cx="433" cy="604"/>
          </a:xfrm>
        </p:grpSpPr>
        <p:sp>
          <p:nvSpPr>
            <p:cNvPr id="7187" name="Rectangle 42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8" name="Rectangle 43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9" name="Rectangle 44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7182" name="Text Box 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60158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yHkjyifa</a:t>
            </a:r>
            <a:r>
              <a:rPr lang="en-US" sz="3200" dirty="0">
                <a:latin typeface="WinInnwa" pitchFamily="2" charset="0"/>
                <a:ea typeface="+mn-ea"/>
              </a:rPr>
              <a:t>[</a:t>
            </a:r>
            <a:r>
              <a:rPr lang="en-US" sz="3200" dirty="0" err="1">
                <a:latin typeface="WinInnwa" pitchFamily="2" charset="0"/>
                <a:ea typeface="+mn-ea"/>
              </a:rPr>
              <a:t>mif</a:t>
            </a:r>
            <a:r>
              <a:rPr lang="en-US" sz="3200" dirty="0">
                <a:latin typeface="Metrix-1" pitchFamily="18" charset="0"/>
                <a:ea typeface="+mn-ea"/>
              </a:rPr>
              <a:t>;</a:t>
            </a:r>
          </a:p>
        </p:txBody>
      </p:sp>
      <p:sp>
        <p:nvSpPr>
          <p:cNvPr id="260159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7185" name="Text Box 66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  <p:sp>
        <p:nvSpPr>
          <p:cNvPr id="260163" name="Rectangle 6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06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  <p:bldP spid="260100" grpId="0" autoUpdateAnimBg="0"/>
      <p:bldP spid="260101" grpId="0" autoUpdateAnimBg="0"/>
      <p:bldP spid="260102" grpId="0" autoUpdateAnimBg="0"/>
      <p:bldP spid="260103" grpId="0" autoUpdateAnimBg="0"/>
      <p:bldP spid="260104" grpId="0" autoUpdateAnimBg="0"/>
      <p:bldP spid="260105" grpId="0" autoUpdateAnimBg="0"/>
      <p:bldP spid="260107" grpId="0" animBg="1"/>
      <p:bldP spid="260133" grpId="0" animBg="1"/>
      <p:bldP spid="260158" grpId="0" autoUpdateAnimBg="0"/>
      <p:bldP spid="2601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5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8210" name="Text Box 3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yHkjyifa</a:t>
            </a:r>
            <a:r>
              <a:rPr lang="en-US" sz="3200" dirty="0">
                <a:latin typeface="WinInnwa" pitchFamily="2" charset="0"/>
                <a:ea typeface="+mn-ea"/>
              </a:rPr>
              <a:t>[</a:t>
            </a:r>
            <a:r>
              <a:rPr lang="en-US" sz="3200" dirty="0" err="1">
                <a:latin typeface="WinInnwa" pitchFamily="2" charset="0"/>
                <a:ea typeface="+mn-ea"/>
              </a:rPr>
              <a:t>mif</a:t>
            </a:r>
            <a:r>
              <a:rPr lang="en-US" sz="3200" dirty="0">
                <a:latin typeface="Metrix-1" pitchFamily="18" charset="0"/>
                <a:ea typeface="+mn-ea"/>
              </a:rPr>
              <a:t>;</a:t>
            </a:r>
          </a:p>
        </p:txBody>
      </p:sp>
      <p:sp>
        <p:nvSpPr>
          <p:cNvPr id="173095" name="Text Box 39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07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5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2187575" y="3322638"/>
            <a:ext cx="3570288" cy="16271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2570163" y="3784600"/>
            <a:ext cx="3683000" cy="292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3416300" y="3316288"/>
            <a:ext cx="3238500" cy="11938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4810125" y="3048000"/>
            <a:ext cx="2378075" cy="20288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306388" y="792163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WinInnwa" pitchFamily="2" charset="0"/>
                <a:ea typeface="+mn-ea"/>
              </a:rPr>
              <a:t> yHkjyifa[mif;</a:t>
            </a:r>
          </a:p>
        </p:txBody>
      </p:sp>
      <p:sp>
        <p:nvSpPr>
          <p:cNvPr id="142368" name="Text Box 32"/>
          <p:cNvSpPr txBox="1">
            <a:spLocks noChangeArrowheads="1"/>
          </p:cNvSpPr>
          <p:nvPr/>
        </p:nvSpPr>
        <p:spPr bwMode="auto">
          <a:xfrm>
            <a:off x="5875338" y="687388"/>
            <a:ext cx="3217862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08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9234" name="Text Box 3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Times" charset="0"/>
                <a:ea typeface="+mn-ea"/>
              </a:rPr>
              <a:t>1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2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3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dirty="0">
                <a:latin typeface="Times" charset="0"/>
                <a:ea typeface="+mn-ea"/>
              </a:rPr>
              <a:t>5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6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7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latin typeface="Times" charset="0"/>
                <a:ea typeface="+mn-ea"/>
              </a:rPr>
              <a:t>8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3377" name="Oval 17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43378" name="Oval 18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win_Burmese1" pitchFamily="2" charset="0"/>
                <a:ea typeface="+mn-ea"/>
              </a:endParaRPr>
            </a:p>
          </p:txBody>
        </p:sp>
      </p:grpSp>
      <p:sp>
        <p:nvSpPr>
          <p:cNvPr id="10251" name="Line 3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3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3" name="Rectangle 43"/>
          <p:cNvSpPr>
            <a:spLocks noChangeArrowheads="1"/>
          </p:cNvSpPr>
          <p:nvPr/>
        </p:nvSpPr>
        <p:spPr bwMode="auto">
          <a:xfrm rot="240000">
            <a:off x="1389063" y="4725988"/>
            <a:ext cx="208121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latin typeface="WinInnwa" pitchFamily="2" charset="0"/>
                <a:ea typeface="+mn-ea"/>
              </a:rPr>
              <a:t> </a:t>
            </a:r>
            <a:r>
              <a:rPr lang="en-US" sz="3200">
                <a:latin typeface="WinInnwa" pitchFamily="2" charset="0"/>
                <a:ea typeface="+mn-ea"/>
              </a:rPr>
              <a:t>ynwfcsuf</a:t>
            </a:r>
          </a:p>
        </p:txBody>
      </p:sp>
      <p:sp>
        <p:nvSpPr>
          <p:cNvPr id="143404" name="Rectangle 44"/>
          <p:cNvSpPr>
            <a:spLocks noChangeArrowheads="1"/>
          </p:cNvSpPr>
          <p:nvPr/>
        </p:nvSpPr>
        <p:spPr bwMode="auto">
          <a:xfrm rot="18254599">
            <a:off x="4899025" y="2457450"/>
            <a:ext cx="1939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>
                <a:latin typeface="WinInnwa" pitchFamily="2" charset="0"/>
                <a:ea typeface="+mn-ea"/>
              </a:rPr>
              <a:t>   </a:t>
            </a:r>
            <a:r>
              <a:rPr lang="en-US" sz="2400">
                <a:latin typeface="WinInnwa" pitchFamily="2" charset="0"/>
                <a:ea typeface="+mn-ea"/>
              </a:rPr>
              <a:t>owif;aumif;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1422400" y="4703763"/>
            <a:ext cx="1135063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 Innwa" pitchFamily="2" charset="0"/>
              <a:ea typeface="+mn-ea"/>
            </a:endParaRPr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 rot="-3140449">
            <a:off x="4719638" y="3521075"/>
            <a:ext cx="113506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43408" name="AutoShape 48"/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T0" fmla="*/ 1464353 w 21600"/>
              <a:gd name="T1" fmla="*/ 0 h 21600"/>
              <a:gd name="T2" fmla="*/ 185128 w 21600"/>
              <a:gd name="T3" fmla="*/ 1316038 h 21600"/>
              <a:gd name="T4" fmla="*/ 1464217 w 21600"/>
              <a:gd name="T5" fmla="*/ 333031 h 21600"/>
              <a:gd name="T6" fmla="*/ 3293133 w 21600"/>
              <a:gd name="T7" fmla="*/ 1317622 h 21600"/>
              <a:gd name="T8" fmla="*/ 2741545 w 21600"/>
              <a:gd name="T9" fmla="*/ 1812720 h 21600"/>
              <a:gd name="T10" fmla="*/ 2190904 w 21600"/>
              <a:gd name="T11" fmla="*/ 1316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EF8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win_Burmese1" pitchFamily="2" charset="0"/>
              <a:ea typeface="+mn-ea"/>
            </a:endParaRPr>
          </a:p>
        </p:txBody>
      </p:sp>
      <p:sp>
        <p:nvSpPr>
          <p:cNvPr id="10258" name="Text Box 4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3417" name="Text Box 57"/>
          <p:cNvSpPr txBox="1">
            <a:spLocks noChangeArrowheads="1"/>
          </p:cNvSpPr>
          <p:nvPr/>
        </p:nvSpPr>
        <p:spPr bwMode="auto">
          <a:xfrm>
            <a:off x="127000" y="731838"/>
            <a:ext cx="33305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Helvetica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yHkjyifa</a:t>
            </a:r>
            <a:r>
              <a:rPr lang="en-US" sz="3200" dirty="0">
                <a:latin typeface="WinInnwa" pitchFamily="2" charset="0"/>
                <a:ea typeface="+mn-ea"/>
              </a:rPr>
              <a:t>[</a:t>
            </a:r>
            <a:r>
              <a:rPr lang="en-US" sz="3200" dirty="0" err="1">
                <a:latin typeface="WinInnwa" pitchFamily="2" charset="0"/>
                <a:ea typeface="+mn-ea"/>
              </a:rPr>
              <a:t>mif</a:t>
            </a:r>
            <a:r>
              <a:rPr lang="en-US" sz="3200" dirty="0">
                <a:latin typeface="Metrix-1" pitchFamily="18" charset="0"/>
                <a:ea typeface="+mn-ea"/>
              </a:rPr>
              <a:t>;</a:t>
            </a:r>
          </a:p>
        </p:txBody>
      </p:sp>
      <p:sp>
        <p:nvSpPr>
          <p:cNvPr id="143418" name="Text Box 58"/>
          <p:cNvSpPr txBox="1">
            <a:spLocks noChangeArrowheads="1"/>
          </p:cNvSpPr>
          <p:nvPr/>
        </p:nvSpPr>
        <p:spPr bwMode="auto">
          <a:xfrm>
            <a:off x="5875338" y="687388"/>
            <a:ext cx="32178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Wwin_Burmese1" pitchFamily="2" charset="0"/>
                <a:ea typeface="+mn-ea"/>
              </a:rPr>
              <a:t> </a:t>
            </a:r>
            <a:r>
              <a:rPr lang="en-US" sz="3200" dirty="0" err="1">
                <a:latin typeface="WinInnwa" pitchFamily="2" charset="0"/>
                <a:ea typeface="+mn-ea"/>
              </a:rPr>
              <a:t>yHkjyifopf</a:t>
            </a:r>
            <a:endParaRPr lang="en-US" sz="3200" dirty="0">
              <a:latin typeface="WinInnwa" pitchFamily="2" charset="0"/>
              <a:ea typeface="+mn-ea"/>
            </a:endParaRPr>
          </a:p>
        </p:txBody>
      </p: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</a:rPr>
              <a:t>09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10262" name="Text Box 60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403225" y="5657850"/>
            <a:ext cx="82597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/>
            <a:r>
              <a:rPr lang="en-US" sz="3600" i="1">
                <a:solidFill>
                  <a:srgbClr val="FEF800"/>
                </a:solidFill>
                <a:latin typeface="WinInnwa" charset="0"/>
              </a:rPr>
              <a:t> </a:t>
            </a:r>
            <a:r>
              <a:rPr lang="ja-JP" altLang="en-US" sz="3600" i="1">
                <a:solidFill>
                  <a:srgbClr val="FEF800"/>
                </a:solidFill>
                <a:latin typeface="WinInnwa" charset="0"/>
              </a:rPr>
              <a:t>“</a:t>
            </a:r>
            <a:r>
              <a:rPr lang="en-US" sz="3600" i="1">
                <a:solidFill>
                  <a:srgbClr val="FEF800"/>
                </a:solidFill>
                <a:latin typeface="WinInnwa" charset="0"/>
              </a:rPr>
              <a:t>pm&amp;Gufpmwrf;oufaojyjcif;\tp</a:t>
            </a:r>
            <a:r>
              <a:rPr lang="ja-JP" altLang="en-US" sz="3600" i="1">
                <a:solidFill>
                  <a:srgbClr val="FEF800"/>
                </a:solidFill>
                <a:latin typeface="WinInnwa" charset="0"/>
              </a:rPr>
              <a:t>”</a:t>
            </a:r>
            <a:endParaRPr lang="en-US" sz="3600" i="1">
              <a:solidFill>
                <a:srgbClr val="FEF800"/>
              </a:solidFill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3" grpId="0" autoUpdateAnimBg="0"/>
      <p:bldP spid="143404" grpId="0" autoUpdateAnimBg="0"/>
      <p:bldP spid="143374" grpId="0" animBg="1"/>
      <p:bldP spid="143375" grpId="0" animBg="1"/>
      <p:bldP spid="143408" grpId="0" animBg="1"/>
      <p:bldP spid="143421" grpId="0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ALFA85:Microsoft Office:Microsoft PowerPoint 4:</Template>
  <TotalTime>7392</TotalTime>
  <Pages>20</Pages>
  <Words>3594</Words>
  <Application>Microsoft Macintosh PowerPoint</Application>
  <PresentationFormat>On-screen Show (4:3)</PresentationFormat>
  <Paragraphs>1193</Paragraphs>
  <Slides>44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untitled 1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တရားေဟာျခင္းအ တတ္ပညာ • BibleStudyDownloads.org</vt:lpstr>
      <vt:lpstr>Black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413</cp:revision>
  <cp:lastPrinted>1999-05-13T17:03:44Z</cp:lastPrinted>
  <dcterms:created xsi:type="dcterms:W3CDTF">1999-05-07T10:27:12Z</dcterms:created>
  <dcterms:modified xsi:type="dcterms:W3CDTF">2018-03-25T09:29:23Z</dcterms:modified>
</cp:coreProperties>
</file>